
<file path=[Content_Types].xml><?xml version="1.0" encoding="utf-8"?>
<Types xmlns="http://schemas.openxmlformats.org/package/2006/content-types">
  <Default Extension="png" ContentType="image/png"/>
  <Default Extension="tmp"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268" r:id="rId5"/>
    <p:sldId id="275" r:id="rId6"/>
    <p:sldId id="328" r:id="rId7"/>
    <p:sldId id="317" r:id="rId8"/>
    <p:sldId id="318" r:id="rId9"/>
    <p:sldId id="330" r:id="rId10"/>
    <p:sldId id="329" r:id="rId11"/>
    <p:sldId id="324" r:id="rId12"/>
    <p:sldId id="326" r:id="rId13"/>
    <p:sldId id="332" r:id="rId14"/>
    <p:sldId id="333" r:id="rId15"/>
    <p:sldId id="327" r:id="rId16"/>
    <p:sldId id="321" r:id="rId17"/>
  </p:sldIdLst>
  <p:sldSz cx="12192000" cy="6858000"/>
  <p:notesSz cx="6858000" cy="2209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ONEY, Becky" initials="RB" lastIdx="3" clrIdx="0">
    <p:extLst>
      <p:ext uri="{19B8F6BF-5375-455C-9EA6-DF929625EA0E}">
        <p15:presenceInfo xmlns:p15="http://schemas.microsoft.com/office/powerpoint/2012/main" userId="S::becky.rooney@education.gov.uk::f60e69ab-5c07-4325-b9c8-f0c3ae7aef3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81" autoAdjust="0"/>
    <p:restoredTop sz="70603" autoAdjust="0"/>
  </p:normalViewPr>
  <p:slideViewPr>
    <p:cSldViewPr snapToGrid="0">
      <p:cViewPr varScale="1">
        <p:scale>
          <a:sx n="60" d="100"/>
          <a:sy n="60" d="100"/>
        </p:scale>
        <p:origin x="1002"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8" d="100"/>
          <a:sy n="78" d="100"/>
        </p:scale>
        <p:origin x="2772"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81E87D-F286-4595-8B24-1EFC0ECC4886}"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US"/>
        </a:p>
      </dgm:t>
    </dgm:pt>
    <dgm:pt modelId="{CDCB6F47-CE62-4028-80CE-DF90A5A260E0}">
      <dgm:prSet/>
      <dgm:spPr/>
      <dgm:t>
        <a:bodyPr/>
        <a:lstStyle/>
        <a:p>
          <a:r>
            <a:rPr lang="en-US" dirty="0">
              <a:latin typeface="Courier"/>
            </a:rPr>
            <a:t>ALTERNATIVE TO A LEVELS</a:t>
          </a:r>
        </a:p>
      </dgm:t>
    </dgm:pt>
    <dgm:pt modelId="{A4B36EB8-C77A-4B5A-A3C8-E89BF9C2B082}" type="parTrans" cxnId="{83C1E6DF-BD1F-4B1E-83F3-F51519775BE4}">
      <dgm:prSet/>
      <dgm:spPr/>
      <dgm:t>
        <a:bodyPr/>
        <a:lstStyle/>
        <a:p>
          <a:endParaRPr lang="en-US"/>
        </a:p>
      </dgm:t>
    </dgm:pt>
    <dgm:pt modelId="{87E2199F-8B05-4291-8DBB-A7102C7F3A9B}" type="sibTrans" cxnId="{83C1E6DF-BD1F-4B1E-83F3-F51519775BE4}">
      <dgm:prSet/>
      <dgm:spPr/>
      <dgm:t>
        <a:bodyPr/>
        <a:lstStyle/>
        <a:p>
          <a:endParaRPr lang="en-US"/>
        </a:p>
      </dgm:t>
    </dgm:pt>
    <dgm:pt modelId="{4236E38E-F4C4-4CAD-8B3C-091E1DD39B9C}">
      <dgm:prSet/>
      <dgm:spPr/>
      <dgm:t>
        <a:bodyPr/>
        <a:lstStyle/>
        <a:p>
          <a:pPr rtl="0"/>
          <a:r>
            <a:rPr lang="en-US" dirty="0">
              <a:latin typeface="Courier"/>
            </a:rPr>
            <a:t>80% STUDY/</a:t>
          </a:r>
          <a:br>
            <a:rPr lang="en-US" dirty="0">
              <a:latin typeface="Courier"/>
            </a:rPr>
          </a:br>
          <a:r>
            <a:rPr lang="en-US" dirty="0">
              <a:latin typeface="Courier"/>
            </a:rPr>
            <a:t>20% WORK</a:t>
          </a:r>
        </a:p>
      </dgm:t>
    </dgm:pt>
    <dgm:pt modelId="{28633E64-4D1A-41BE-91B1-F5EE3BCE018E}" type="parTrans" cxnId="{27204B0A-B0CC-4595-82AF-2BA5543195FE}">
      <dgm:prSet/>
      <dgm:spPr/>
      <dgm:t>
        <a:bodyPr/>
        <a:lstStyle/>
        <a:p>
          <a:endParaRPr lang="en-US"/>
        </a:p>
      </dgm:t>
    </dgm:pt>
    <dgm:pt modelId="{06BCB025-F0C0-43A5-BEF0-5854C16FEF5F}" type="sibTrans" cxnId="{27204B0A-B0CC-4595-82AF-2BA5543195FE}">
      <dgm:prSet/>
      <dgm:spPr/>
      <dgm:t>
        <a:bodyPr/>
        <a:lstStyle/>
        <a:p>
          <a:endParaRPr lang="en-US"/>
        </a:p>
      </dgm:t>
    </dgm:pt>
    <dgm:pt modelId="{D05B1BDD-3B62-46B6-A680-D5E8FEE52EDC}">
      <dgm:prSet/>
      <dgm:spPr/>
      <dgm:t>
        <a:bodyPr/>
        <a:lstStyle/>
        <a:p>
          <a:r>
            <a:rPr lang="en-US" dirty="0">
              <a:latin typeface="Courier"/>
            </a:rPr>
            <a:t>DESIGNED BY AND FOR EMPLOYERS</a:t>
          </a:r>
        </a:p>
      </dgm:t>
    </dgm:pt>
    <dgm:pt modelId="{31012899-6C08-4620-A06A-69ACCDA7393C}" type="parTrans" cxnId="{53C7DF3C-0FE2-48F6-8E89-42DFB78372C1}">
      <dgm:prSet/>
      <dgm:spPr/>
      <dgm:t>
        <a:bodyPr/>
        <a:lstStyle/>
        <a:p>
          <a:endParaRPr lang="en-US"/>
        </a:p>
      </dgm:t>
    </dgm:pt>
    <dgm:pt modelId="{70729933-E10C-45FF-85E9-CE2ECB4BC7FC}" type="sibTrans" cxnId="{53C7DF3C-0FE2-48F6-8E89-42DFB78372C1}">
      <dgm:prSet/>
      <dgm:spPr/>
      <dgm:t>
        <a:bodyPr/>
        <a:lstStyle/>
        <a:p>
          <a:endParaRPr lang="en-US"/>
        </a:p>
      </dgm:t>
    </dgm:pt>
    <dgm:pt modelId="{9C159954-4682-4570-A4D0-E20B0D511045}">
      <dgm:prSet/>
      <dgm:spPr/>
      <dgm:t>
        <a:bodyPr/>
        <a:lstStyle/>
        <a:p>
          <a:r>
            <a:rPr lang="en-US" dirty="0">
              <a:latin typeface="Courier"/>
            </a:rPr>
            <a:t>1 T Level = </a:t>
          </a:r>
          <a:br>
            <a:rPr lang="en-US" dirty="0">
              <a:latin typeface="Courier"/>
            </a:rPr>
          </a:br>
          <a:r>
            <a:rPr lang="en-US" dirty="0">
              <a:latin typeface="Courier"/>
            </a:rPr>
            <a:t>3 A Levels </a:t>
          </a:r>
        </a:p>
      </dgm:t>
    </dgm:pt>
    <dgm:pt modelId="{E9FBCE3F-D919-4A75-ABE5-788B8B111D63}" type="parTrans" cxnId="{B126AF6D-BB01-4651-94B1-632E02D300CB}">
      <dgm:prSet/>
      <dgm:spPr/>
      <dgm:t>
        <a:bodyPr/>
        <a:lstStyle/>
        <a:p>
          <a:endParaRPr lang="en-US"/>
        </a:p>
      </dgm:t>
    </dgm:pt>
    <dgm:pt modelId="{A64D120A-2F8B-4253-B6F1-97C38C6A7933}" type="sibTrans" cxnId="{B126AF6D-BB01-4651-94B1-632E02D300CB}">
      <dgm:prSet/>
      <dgm:spPr/>
      <dgm:t>
        <a:bodyPr/>
        <a:lstStyle/>
        <a:p>
          <a:endParaRPr lang="en-US"/>
        </a:p>
      </dgm:t>
    </dgm:pt>
    <dgm:pt modelId="{AC9AE36F-93FF-4AC6-8196-034A67A16455}">
      <dgm:prSet/>
      <dgm:spPr/>
      <dgm:t>
        <a:bodyPr/>
        <a:lstStyle/>
        <a:p>
          <a:pPr rtl="0"/>
          <a:r>
            <a:rPr lang="en-US" dirty="0">
              <a:latin typeface="Courier"/>
            </a:rPr>
            <a:t>LEVEL 2 MATHS AND ENGLISH</a:t>
          </a:r>
        </a:p>
      </dgm:t>
    </dgm:pt>
    <dgm:pt modelId="{E5CEB6A4-A6B0-4E86-965A-DA924A940443}" type="parTrans" cxnId="{30615111-6080-4BE2-A8AA-739566F0E72A}">
      <dgm:prSet/>
      <dgm:spPr/>
      <dgm:t>
        <a:bodyPr/>
        <a:lstStyle/>
        <a:p>
          <a:endParaRPr lang="en-US"/>
        </a:p>
      </dgm:t>
    </dgm:pt>
    <dgm:pt modelId="{2125891B-8D10-45F0-AAE7-832E22AE90E8}" type="sibTrans" cxnId="{30615111-6080-4BE2-A8AA-739566F0E72A}">
      <dgm:prSet/>
      <dgm:spPr/>
      <dgm:t>
        <a:bodyPr/>
        <a:lstStyle/>
        <a:p>
          <a:endParaRPr lang="en-US"/>
        </a:p>
      </dgm:t>
    </dgm:pt>
    <dgm:pt modelId="{9B83AC09-ACCF-41CD-9CB1-7F1CF1AA64C6}">
      <dgm:prSet/>
      <dgm:spPr/>
      <dgm:t>
        <a:bodyPr/>
        <a:lstStyle/>
        <a:p>
          <a:pPr rtl="0"/>
          <a:r>
            <a:rPr lang="en-US" dirty="0">
              <a:latin typeface="Courier"/>
            </a:rPr>
            <a:t>VARIETY OF PROGRESSION OPTIONS</a:t>
          </a:r>
        </a:p>
      </dgm:t>
    </dgm:pt>
    <dgm:pt modelId="{FE9FEED4-61BA-4203-8560-00BFA527CDE7}" type="parTrans" cxnId="{9135C9EB-15C6-4473-B9F1-20D7F4C7B939}">
      <dgm:prSet/>
      <dgm:spPr/>
      <dgm:t>
        <a:bodyPr/>
        <a:lstStyle/>
        <a:p>
          <a:endParaRPr lang="en-US"/>
        </a:p>
      </dgm:t>
    </dgm:pt>
    <dgm:pt modelId="{2C4FFA22-A986-4F69-AC84-85B8AA7DB4F8}" type="sibTrans" cxnId="{9135C9EB-15C6-4473-B9F1-20D7F4C7B939}">
      <dgm:prSet/>
      <dgm:spPr/>
      <dgm:t>
        <a:bodyPr/>
        <a:lstStyle/>
        <a:p>
          <a:endParaRPr lang="en-US"/>
        </a:p>
      </dgm:t>
    </dgm:pt>
    <dgm:pt modelId="{81F51AAC-1F79-1B44-B915-49787F30D6DA}">
      <dgm:prSet/>
      <dgm:spPr/>
      <dgm:t>
        <a:bodyPr/>
        <a:lstStyle/>
        <a:p>
          <a:r>
            <a:rPr lang="en-US" b="0" dirty="0">
              <a:latin typeface="Courier"/>
            </a:rPr>
            <a:t>PHASED ROLL OUT</a:t>
          </a:r>
        </a:p>
      </dgm:t>
    </dgm:pt>
    <dgm:pt modelId="{B0FDBBB4-E7BA-CD4E-A745-09AB6DD22857}" type="parTrans" cxnId="{5DD830DA-90C3-D246-9C3F-8D379684948F}">
      <dgm:prSet/>
      <dgm:spPr/>
      <dgm:t>
        <a:bodyPr/>
        <a:lstStyle/>
        <a:p>
          <a:endParaRPr lang="en-GB"/>
        </a:p>
      </dgm:t>
    </dgm:pt>
    <dgm:pt modelId="{5FE6BD77-4D71-4848-8E1D-FE23555B65D0}" type="sibTrans" cxnId="{5DD830DA-90C3-D246-9C3F-8D379684948F}">
      <dgm:prSet/>
      <dgm:spPr/>
      <dgm:t>
        <a:bodyPr/>
        <a:lstStyle/>
        <a:p>
          <a:endParaRPr lang="en-GB"/>
        </a:p>
      </dgm:t>
    </dgm:pt>
    <dgm:pt modelId="{2E48823B-171D-AE43-81AB-0713B00E51B9}">
      <dgm:prSet/>
      <dgm:spPr/>
      <dgm:t>
        <a:bodyPr/>
        <a:lstStyle/>
        <a:p>
          <a:r>
            <a:rPr lang="en-US" dirty="0">
              <a:latin typeface="Courier"/>
            </a:rPr>
            <a:t>GET WORK READY</a:t>
          </a:r>
        </a:p>
      </dgm:t>
    </dgm:pt>
    <dgm:pt modelId="{E16C84B6-837C-5D43-86C3-BC4B6848B198}" type="parTrans" cxnId="{48B6DF54-EB88-4E45-A210-ABCD5B1D6C44}">
      <dgm:prSet/>
      <dgm:spPr/>
      <dgm:t>
        <a:bodyPr/>
        <a:lstStyle/>
        <a:p>
          <a:endParaRPr lang="en-GB"/>
        </a:p>
      </dgm:t>
    </dgm:pt>
    <dgm:pt modelId="{95DCE4A7-0635-E546-B016-033C3D125406}" type="sibTrans" cxnId="{48B6DF54-EB88-4E45-A210-ABCD5B1D6C44}">
      <dgm:prSet/>
      <dgm:spPr/>
      <dgm:t>
        <a:bodyPr/>
        <a:lstStyle/>
        <a:p>
          <a:endParaRPr lang="en-GB"/>
        </a:p>
      </dgm:t>
    </dgm:pt>
    <dgm:pt modelId="{154D49E2-6705-CB4D-8162-34DB2A345B72}">
      <dgm:prSet/>
      <dgm:spPr/>
      <dgm:t>
        <a:bodyPr/>
        <a:lstStyle/>
        <a:p>
          <a:r>
            <a:rPr lang="en-US" dirty="0">
              <a:latin typeface="Courier"/>
            </a:rPr>
            <a:t>45 DAY INDUSTRY PLACEMENT</a:t>
          </a:r>
        </a:p>
      </dgm:t>
    </dgm:pt>
    <dgm:pt modelId="{CA5A86A0-11DE-ED4E-93EA-980FEF3C023C}" type="parTrans" cxnId="{EBF4B0B0-F39C-564F-91A4-4D58CD030221}">
      <dgm:prSet/>
      <dgm:spPr/>
      <dgm:t>
        <a:bodyPr/>
        <a:lstStyle/>
        <a:p>
          <a:endParaRPr lang="en-GB"/>
        </a:p>
      </dgm:t>
    </dgm:pt>
    <dgm:pt modelId="{2386C44F-FF0C-C74F-9EC2-5B37B3F41CA9}" type="sibTrans" cxnId="{EBF4B0B0-F39C-564F-91A4-4D58CD030221}">
      <dgm:prSet/>
      <dgm:spPr/>
      <dgm:t>
        <a:bodyPr/>
        <a:lstStyle/>
        <a:p>
          <a:endParaRPr lang="en-GB"/>
        </a:p>
      </dgm:t>
    </dgm:pt>
    <dgm:pt modelId="{9355B8C5-2818-5849-8C73-70716AEA0B33}" type="pres">
      <dgm:prSet presAssocID="{0281E87D-F286-4595-8B24-1EFC0ECC4886}" presName="diagram" presStyleCnt="0">
        <dgm:presLayoutVars>
          <dgm:dir/>
          <dgm:resizeHandles val="exact"/>
        </dgm:presLayoutVars>
      </dgm:prSet>
      <dgm:spPr/>
      <dgm:t>
        <a:bodyPr/>
        <a:lstStyle/>
        <a:p>
          <a:endParaRPr lang="en-US"/>
        </a:p>
      </dgm:t>
    </dgm:pt>
    <dgm:pt modelId="{10568AF4-2EE1-FA40-B360-2363B4C21854}" type="pres">
      <dgm:prSet presAssocID="{CDCB6F47-CE62-4028-80CE-DF90A5A260E0}" presName="node" presStyleLbl="node1" presStyleIdx="0" presStyleCnt="9">
        <dgm:presLayoutVars>
          <dgm:bulletEnabled val="1"/>
        </dgm:presLayoutVars>
      </dgm:prSet>
      <dgm:spPr/>
      <dgm:t>
        <a:bodyPr/>
        <a:lstStyle/>
        <a:p>
          <a:endParaRPr lang="en-US"/>
        </a:p>
      </dgm:t>
    </dgm:pt>
    <dgm:pt modelId="{F3E10479-8517-3E4D-B125-48A5275C4ACE}" type="pres">
      <dgm:prSet presAssocID="{87E2199F-8B05-4291-8DBB-A7102C7F3A9B}" presName="sibTrans" presStyleCnt="0"/>
      <dgm:spPr/>
    </dgm:pt>
    <dgm:pt modelId="{54BDF278-0AF3-814C-8F18-236F8D49AEF2}" type="pres">
      <dgm:prSet presAssocID="{2E48823B-171D-AE43-81AB-0713B00E51B9}" presName="node" presStyleLbl="node1" presStyleIdx="1" presStyleCnt="9">
        <dgm:presLayoutVars>
          <dgm:bulletEnabled val="1"/>
        </dgm:presLayoutVars>
      </dgm:prSet>
      <dgm:spPr/>
      <dgm:t>
        <a:bodyPr/>
        <a:lstStyle/>
        <a:p>
          <a:endParaRPr lang="en-US"/>
        </a:p>
      </dgm:t>
    </dgm:pt>
    <dgm:pt modelId="{658DDAA0-427C-BA42-AFCF-02F4603FDA82}" type="pres">
      <dgm:prSet presAssocID="{95DCE4A7-0635-E546-B016-033C3D125406}" presName="sibTrans" presStyleCnt="0"/>
      <dgm:spPr/>
    </dgm:pt>
    <dgm:pt modelId="{D1A0DCA0-2830-A941-8677-21AFD5BB8CA6}" type="pres">
      <dgm:prSet presAssocID="{4236E38E-F4C4-4CAD-8B3C-091E1DD39B9C}" presName="node" presStyleLbl="node1" presStyleIdx="2" presStyleCnt="9">
        <dgm:presLayoutVars>
          <dgm:bulletEnabled val="1"/>
        </dgm:presLayoutVars>
      </dgm:prSet>
      <dgm:spPr/>
      <dgm:t>
        <a:bodyPr/>
        <a:lstStyle/>
        <a:p>
          <a:endParaRPr lang="en-US"/>
        </a:p>
      </dgm:t>
    </dgm:pt>
    <dgm:pt modelId="{4C169755-A9E3-DB40-9BA1-1B550A1C40BA}" type="pres">
      <dgm:prSet presAssocID="{06BCB025-F0C0-43A5-BEF0-5854C16FEF5F}" presName="sibTrans" presStyleCnt="0"/>
      <dgm:spPr/>
    </dgm:pt>
    <dgm:pt modelId="{34495C55-7613-CE4E-8932-A5F02320FDE7}" type="pres">
      <dgm:prSet presAssocID="{154D49E2-6705-CB4D-8162-34DB2A345B72}" presName="node" presStyleLbl="node1" presStyleIdx="3" presStyleCnt="9">
        <dgm:presLayoutVars>
          <dgm:bulletEnabled val="1"/>
        </dgm:presLayoutVars>
      </dgm:prSet>
      <dgm:spPr/>
      <dgm:t>
        <a:bodyPr/>
        <a:lstStyle/>
        <a:p>
          <a:endParaRPr lang="en-US"/>
        </a:p>
      </dgm:t>
    </dgm:pt>
    <dgm:pt modelId="{3FE3A69D-AC74-174E-9028-47CA14EBE7C8}" type="pres">
      <dgm:prSet presAssocID="{2386C44F-FF0C-C74F-9EC2-5B37B3F41CA9}" presName="sibTrans" presStyleCnt="0"/>
      <dgm:spPr/>
    </dgm:pt>
    <dgm:pt modelId="{4FDC175F-A428-924C-957E-AFD998AE03DB}" type="pres">
      <dgm:prSet presAssocID="{D05B1BDD-3B62-46B6-A680-D5E8FEE52EDC}" presName="node" presStyleLbl="node1" presStyleIdx="4" presStyleCnt="9">
        <dgm:presLayoutVars>
          <dgm:bulletEnabled val="1"/>
        </dgm:presLayoutVars>
      </dgm:prSet>
      <dgm:spPr/>
      <dgm:t>
        <a:bodyPr/>
        <a:lstStyle/>
        <a:p>
          <a:endParaRPr lang="en-US"/>
        </a:p>
      </dgm:t>
    </dgm:pt>
    <dgm:pt modelId="{09D38D1E-6DA8-5C4A-81C9-A1CA4376F785}" type="pres">
      <dgm:prSet presAssocID="{70729933-E10C-45FF-85E9-CE2ECB4BC7FC}" presName="sibTrans" presStyleCnt="0"/>
      <dgm:spPr/>
    </dgm:pt>
    <dgm:pt modelId="{C66863FF-D58E-9749-8FBF-4599902F5907}" type="pres">
      <dgm:prSet presAssocID="{9C159954-4682-4570-A4D0-E20B0D511045}" presName="node" presStyleLbl="node1" presStyleIdx="5" presStyleCnt="9">
        <dgm:presLayoutVars>
          <dgm:bulletEnabled val="1"/>
        </dgm:presLayoutVars>
      </dgm:prSet>
      <dgm:spPr/>
      <dgm:t>
        <a:bodyPr/>
        <a:lstStyle/>
        <a:p>
          <a:endParaRPr lang="en-US"/>
        </a:p>
      </dgm:t>
    </dgm:pt>
    <dgm:pt modelId="{9F4F70CE-EBFE-5A4C-A4F8-56500BA92C72}" type="pres">
      <dgm:prSet presAssocID="{A64D120A-2F8B-4253-B6F1-97C38C6A7933}" presName="sibTrans" presStyleCnt="0"/>
      <dgm:spPr/>
    </dgm:pt>
    <dgm:pt modelId="{FB1942E1-1BB2-E74C-8524-2A37B011C7E8}" type="pres">
      <dgm:prSet presAssocID="{AC9AE36F-93FF-4AC6-8196-034A67A16455}" presName="node" presStyleLbl="node1" presStyleIdx="6" presStyleCnt="9">
        <dgm:presLayoutVars>
          <dgm:bulletEnabled val="1"/>
        </dgm:presLayoutVars>
      </dgm:prSet>
      <dgm:spPr/>
      <dgm:t>
        <a:bodyPr/>
        <a:lstStyle/>
        <a:p>
          <a:endParaRPr lang="en-US"/>
        </a:p>
      </dgm:t>
    </dgm:pt>
    <dgm:pt modelId="{00132317-B689-CA4C-B563-361F76B70F84}" type="pres">
      <dgm:prSet presAssocID="{2125891B-8D10-45F0-AAE7-832E22AE90E8}" presName="sibTrans" presStyleCnt="0"/>
      <dgm:spPr/>
    </dgm:pt>
    <dgm:pt modelId="{AAC61714-61B6-5848-B30C-BD04E6595EB1}" type="pres">
      <dgm:prSet presAssocID="{81F51AAC-1F79-1B44-B915-49787F30D6DA}" presName="node" presStyleLbl="node1" presStyleIdx="7" presStyleCnt="9">
        <dgm:presLayoutVars>
          <dgm:bulletEnabled val="1"/>
        </dgm:presLayoutVars>
      </dgm:prSet>
      <dgm:spPr/>
      <dgm:t>
        <a:bodyPr/>
        <a:lstStyle/>
        <a:p>
          <a:endParaRPr lang="en-US"/>
        </a:p>
      </dgm:t>
    </dgm:pt>
    <dgm:pt modelId="{2B990177-09BD-3C4B-973E-08A528A381E1}" type="pres">
      <dgm:prSet presAssocID="{5FE6BD77-4D71-4848-8E1D-FE23555B65D0}" presName="sibTrans" presStyleCnt="0"/>
      <dgm:spPr/>
    </dgm:pt>
    <dgm:pt modelId="{EBB518C8-6E35-2B48-9CD2-F0F1253C4488}" type="pres">
      <dgm:prSet presAssocID="{9B83AC09-ACCF-41CD-9CB1-7F1CF1AA64C6}" presName="node" presStyleLbl="node1" presStyleIdx="8" presStyleCnt="9">
        <dgm:presLayoutVars>
          <dgm:bulletEnabled val="1"/>
        </dgm:presLayoutVars>
      </dgm:prSet>
      <dgm:spPr/>
      <dgm:t>
        <a:bodyPr/>
        <a:lstStyle/>
        <a:p>
          <a:endParaRPr lang="en-US"/>
        </a:p>
      </dgm:t>
    </dgm:pt>
  </dgm:ptLst>
  <dgm:cxnLst>
    <dgm:cxn modelId="{B126AF6D-BB01-4651-94B1-632E02D300CB}" srcId="{0281E87D-F286-4595-8B24-1EFC0ECC4886}" destId="{9C159954-4682-4570-A4D0-E20B0D511045}" srcOrd="5" destOrd="0" parTransId="{E9FBCE3F-D919-4A75-ABE5-788B8B111D63}" sibTransId="{A64D120A-2F8B-4253-B6F1-97C38C6A7933}"/>
    <dgm:cxn modelId="{83C1E6DF-BD1F-4B1E-83F3-F51519775BE4}" srcId="{0281E87D-F286-4595-8B24-1EFC0ECC4886}" destId="{CDCB6F47-CE62-4028-80CE-DF90A5A260E0}" srcOrd="0" destOrd="0" parTransId="{A4B36EB8-C77A-4B5A-A3C8-E89BF9C2B082}" sibTransId="{87E2199F-8B05-4291-8DBB-A7102C7F3A9B}"/>
    <dgm:cxn modelId="{9135C9EB-15C6-4473-B9F1-20D7F4C7B939}" srcId="{0281E87D-F286-4595-8B24-1EFC0ECC4886}" destId="{9B83AC09-ACCF-41CD-9CB1-7F1CF1AA64C6}" srcOrd="8" destOrd="0" parTransId="{FE9FEED4-61BA-4203-8560-00BFA527CDE7}" sibTransId="{2C4FFA22-A986-4F69-AC84-85B8AA7DB4F8}"/>
    <dgm:cxn modelId="{46A6380C-02E8-5043-BDF9-69570816438A}" type="presOf" srcId="{AC9AE36F-93FF-4AC6-8196-034A67A16455}" destId="{FB1942E1-1BB2-E74C-8524-2A37B011C7E8}" srcOrd="0" destOrd="0" presId="urn:microsoft.com/office/officeart/2005/8/layout/default"/>
    <dgm:cxn modelId="{53C7DF3C-0FE2-48F6-8E89-42DFB78372C1}" srcId="{0281E87D-F286-4595-8B24-1EFC0ECC4886}" destId="{D05B1BDD-3B62-46B6-A680-D5E8FEE52EDC}" srcOrd="4" destOrd="0" parTransId="{31012899-6C08-4620-A06A-69ACCDA7393C}" sibTransId="{70729933-E10C-45FF-85E9-CE2ECB4BC7FC}"/>
    <dgm:cxn modelId="{48B6DF54-EB88-4E45-A210-ABCD5B1D6C44}" srcId="{0281E87D-F286-4595-8B24-1EFC0ECC4886}" destId="{2E48823B-171D-AE43-81AB-0713B00E51B9}" srcOrd="1" destOrd="0" parTransId="{E16C84B6-837C-5D43-86C3-BC4B6848B198}" sibTransId="{95DCE4A7-0635-E546-B016-033C3D125406}"/>
    <dgm:cxn modelId="{B88FBF28-451B-9647-870F-F0B0AB604BAE}" type="presOf" srcId="{CDCB6F47-CE62-4028-80CE-DF90A5A260E0}" destId="{10568AF4-2EE1-FA40-B360-2363B4C21854}" srcOrd="0" destOrd="0" presId="urn:microsoft.com/office/officeart/2005/8/layout/default"/>
    <dgm:cxn modelId="{3991761F-974B-2449-A962-30CD9074FB67}" type="presOf" srcId="{4236E38E-F4C4-4CAD-8B3C-091E1DD39B9C}" destId="{D1A0DCA0-2830-A941-8677-21AFD5BB8CA6}" srcOrd="0" destOrd="0" presId="urn:microsoft.com/office/officeart/2005/8/layout/default"/>
    <dgm:cxn modelId="{71C08340-FA51-A140-97C0-655E7717FF1A}" type="presOf" srcId="{81F51AAC-1F79-1B44-B915-49787F30D6DA}" destId="{AAC61714-61B6-5848-B30C-BD04E6595EB1}" srcOrd="0" destOrd="0" presId="urn:microsoft.com/office/officeart/2005/8/layout/default"/>
    <dgm:cxn modelId="{7BB42F71-9FB5-9C48-B251-336CAC20342C}" type="presOf" srcId="{0281E87D-F286-4595-8B24-1EFC0ECC4886}" destId="{9355B8C5-2818-5849-8C73-70716AEA0B33}" srcOrd="0" destOrd="0" presId="urn:microsoft.com/office/officeart/2005/8/layout/default"/>
    <dgm:cxn modelId="{84AD8255-F53A-4A48-9EA6-4061A90CA466}" type="presOf" srcId="{2E48823B-171D-AE43-81AB-0713B00E51B9}" destId="{54BDF278-0AF3-814C-8F18-236F8D49AEF2}" srcOrd="0" destOrd="0" presId="urn:microsoft.com/office/officeart/2005/8/layout/default"/>
    <dgm:cxn modelId="{27204B0A-B0CC-4595-82AF-2BA5543195FE}" srcId="{0281E87D-F286-4595-8B24-1EFC0ECC4886}" destId="{4236E38E-F4C4-4CAD-8B3C-091E1DD39B9C}" srcOrd="2" destOrd="0" parTransId="{28633E64-4D1A-41BE-91B1-F5EE3BCE018E}" sibTransId="{06BCB025-F0C0-43A5-BEF0-5854C16FEF5F}"/>
    <dgm:cxn modelId="{4535F21C-4129-DA43-803B-26A4CF6E7CF2}" type="presOf" srcId="{D05B1BDD-3B62-46B6-A680-D5E8FEE52EDC}" destId="{4FDC175F-A428-924C-957E-AFD998AE03DB}" srcOrd="0" destOrd="0" presId="urn:microsoft.com/office/officeart/2005/8/layout/default"/>
    <dgm:cxn modelId="{0D11AFC4-118A-2242-8AFC-81D05D7C001B}" type="presOf" srcId="{9B83AC09-ACCF-41CD-9CB1-7F1CF1AA64C6}" destId="{EBB518C8-6E35-2B48-9CD2-F0F1253C4488}" srcOrd="0" destOrd="0" presId="urn:microsoft.com/office/officeart/2005/8/layout/default"/>
    <dgm:cxn modelId="{87B1E01E-39D3-B049-BFA1-43F7C72323EF}" type="presOf" srcId="{9C159954-4682-4570-A4D0-E20B0D511045}" destId="{C66863FF-D58E-9749-8FBF-4599902F5907}" srcOrd="0" destOrd="0" presId="urn:microsoft.com/office/officeart/2005/8/layout/default"/>
    <dgm:cxn modelId="{5DD830DA-90C3-D246-9C3F-8D379684948F}" srcId="{0281E87D-F286-4595-8B24-1EFC0ECC4886}" destId="{81F51AAC-1F79-1B44-B915-49787F30D6DA}" srcOrd="7" destOrd="0" parTransId="{B0FDBBB4-E7BA-CD4E-A745-09AB6DD22857}" sibTransId="{5FE6BD77-4D71-4848-8E1D-FE23555B65D0}"/>
    <dgm:cxn modelId="{30615111-6080-4BE2-A8AA-739566F0E72A}" srcId="{0281E87D-F286-4595-8B24-1EFC0ECC4886}" destId="{AC9AE36F-93FF-4AC6-8196-034A67A16455}" srcOrd="6" destOrd="0" parTransId="{E5CEB6A4-A6B0-4E86-965A-DA924A940443}" sibTransId="{2125891B-8D10-45F0-AAE7-832E22AE90E8}"/>
    <dgm:cxn modelId="{EBF4B0B0-F39C-564F-91A4-4D58CD030221}" srcId="{0281E87D-F286-4595-8B24-1EFC0ECC4886}" destId="{154D49E2-6705-CB4D-8162-34DB2A345B72}" srcOrd="3" destOrd="0" parTransId="{CA5A86A0-11DE-ED4E-93EA-980FEF3C023C}" sibTransId="{2386C44F-FF0C-C74F-9EC2-5B37B3F41CA9}"/>
    <dgm:cxn modelId="{A8C91E24-7734-6B4E-B04B-53635E62C4A7}" type="presOf" srcId="{154D49E2-6705-CB4D-8162-34DB2A345B72}" destId="{34495C55-7613-CE4E-8932-A5F02320FDE7}" srcOrd="0" destOrd="0" presId="urn:microsoft.com/office/officeart/2005/8/layout/default"/>
    <dgm:cxn modelId="{50DDBC34-EEFE-E540-BAF3-E2EA2BF60EE4}" type="presParOf" srcId="{9355B8C5-2818-5849-8C73-70716AEA0B33}" destId="{10568AF4-2EE1-FA40-B360-2363B4C21854}" srcOrd="0" destOrd="0" presId="urn:microsoft.com/office/officeart/2005/8/layout/default"/>
    <dgm:cxn modelId="{0DB8EA73-ABE5-9447-A669-8DB20A2277BE}" type="presParOf" srcId="{9355B8C5-2818-5849-8C73-70716AEA0B33}" destId="{F3E10479-8517-3E4D-B125-48A5275C4ACE}" srcOrd="1" destOrd="0" presId="urn:microsoft.com/office/officeart/2005/8/layout/default"/>
    <dgm:cxn modelId="{58134732-DA4D-1C47-BA32-BA2FA693EAD0}" type="presParOf" srcId="{9355B8C5-2818-5849-8C73-70716AEA0B33}" destId="{54BDF278-0AF3-814C-8F18-236F8D49AEF2}" srcOrd="2" destOrd="0" presId="urn:microsoft.com/office/officeart/2005/8/layout/default"/>
    <dgm:cxn modelId="{8B96B025-D7BA-D546-9F02-78BD44D9FC4B}" type="presParOf" srcId="{9355B8C5-2818-5849-8C73-70716AEA0B33}" destId="{658DDAA0-427C-BA42-AFCF-02F4603FDA82}" srcOrd="3" destOrd="0" presId="urn:microsoft.com/office/officeart/2005/8/layout/default"/>
    <dgm:cxn modelId="{60FFDCEF-CCDC-7D44-BC35-6E4674D94907}" type="presParOf" srcId="{9355B8C5-2818-5849-8C73-70716AEA0B33}" destId="{D1A0DCA0-2830-A941-8677-21AFD5BB8CA6}" srcOrd="4" destOrd="0" presId="urn:microsoft.com/office/officeart/2005/8/layout/default"/>
    <dgm:cxn modelId="{0388BE1E-C3E5-1641-9074-5D618C1D3A61}" type="presParOf" srcId="{9355B8C5-2818-5849-8C73-70716AEA0B33}" destId="{4C169755-A9E3-DB40-9BA1-1B550A1C40BA}" srcOrd="5" destOrd="0" presId="urn:microsoft.com/office/officeart/2005/8/layout/default"/>
    <dgm:cxn modelId="{21E10722-FC99-194B-8913-09D3C2ED99D3}" type="presParOf" srcId="{9355B8C5-2818-5849-8C73-70716AEA0B33}" destId="{34495C55-7613-CE4E-8932-A5F02320FDE7}" srcOrd="6" destOrd="0" presId="urn:microsoft.com/office/officeart/2005/8/layout/default"/>
    <dgm:cxn modelId="{3DA36C77-9A49-8149-9E35-B120A4CC51BB}" type="presParOf" srcId="{9355B8C5-2818-5849-8C73-70716AEA0B33}" destId="{3FE3A69D-AC74-174E-9028-47CA14EBE7C8}" srcOrd="7" destOrd="0" presId="urn:microsoft.com/office/officeart/2005/8/layout/default"/>
    <dgm:cxn modelId="{D966BFBA-1A2F-7541-BC05-441D550D8F56}" type="presParOf" srcId="{9355B8C5-2818-5849-8C73-70716AEA0B33}" destId="{4FDC175F-A428-924C-957E-AFD998AE03DB}" srcOrd="8" destOrd="0" presId="urn:microsoft.com/office/officeart/2005/8/layout/default"/>
    <dgm:cxn modelId="{C7189CF9-1536-D74F-9DEA-1830A1E99264}" type="presParOf" srcId="{9355B8C5-2818-5849-8C73-70716AEA0B33}" destId="{09D38D1E-6DA8-5C4A-81C9-A1CA4376F785}" srcOrd="9" destOrd="0" presId="urn:microsoft.com/office/officeart/2005/8/layout/default"/>
    <dgm:cxn modelId="{B6B2541C-58C5-6442-84F4-4155D6531853}" type="presParOf" srcId="{9355B8C5-2818-5849-8C73-70716AEA0B33}" destId="{C66863FF-D58E-9749-8FBF-4599902F5907}" srcOrd="10" destOrd="0" presId="urn:microsoft.com/office/officeart/2005/8/layout/default"/>
    <dgm:cxn modelId="{D68E6BDF-070F-E141-9D77-86187FB7EA94}" type="presParOf" srcId="{9355B8C5-2818-5849-8C73-70716AEA0B33}" destId="{9F4F70CE-EBFE-5A4C-A4F8-56500BA92C72}" srcOrd="11" destOrd="0" presId="urn:microsoft.com/office/officeart/2005/8/layout/default"/>
    <dgm:cxn modelId="{DB5F5C5D-E3E2-E341-B620-A5122F2509F0}" type="presParOf" srcId="{9355B8C5-2818-5849-8C73-70716AEA0B33}" destId="{FB1942E1-1BB2-E74C-8524-2A37B011C7E8}" srcOrd="12" destOrd="0" presId="urn:microsoft.com/office/officeart/2005/8/layout/default"/>
    <dgm:cxn modelId="{8A3C74D0-82E7-7E4E-B47C-9B7494589D96}" type="presParOf" srcId="{9355B8C5-2818-5849-8C73-70716AEA0B33}" destId="{00132317-B689-CA4C-B563-361F76B70F84}" srcOrd="13" destOrd="0" presId="urn:microsoft.com/office/officeart/2005/8/layout/default"/>
    <dgm:cxn modelId="{5504083F-C949-364C-891C-1B5DCD4C0925}" type="presParOf" srcId="{9355B8C5-2818-5849-8C73-70716AEA0B33}" destId="{AAC61714-61B6-5848-B30C-BD04E6595EB1}" srcOrd="14" destOrd="0" presId="urn:microsoft.com/office/officeart/2005/8/layout/default"/>
    <dgm:cxn modelId="{09C7D050-7D78-3A4D-8AB6-680262846FA7}" type="presParOf" srcId="{9355B8C5-2818-5849-8C73-70716AEA0B33}" destId="{2B990177-09BD-3C4B-973E-08A528A381E1}" srcOrd="15" destOrd="0" presId="urn:microsoft.com/office/officeart/2005/8/layout/default"/>
    <dgm:cxn modelId="{99FECBAE-8BDE-674D-AF28-C5C6B1FD51BF}" type="presParOf" srcId="{9355B8C5-2818-5849-8C73-70716AEA0B33}" destId="{EBB518C8-6E35-2B48-9CD2-F0F1253C4488}"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48D8CB-1625-475E-BEAE-6D0BCDB4804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7DA1732D-C79F-43AB-847C-44487C7942B9}">
      <dgm:prSet phldrT="[Text]" custT="1"/>
      <dgm:spPr/>
      <dgm:t>
        <a:bodyPr/>
        <a:lstStyle/>
        <a:p>
          <a:r>
            <a:rPr lang="en-GB" sz="2000" dirty="0">
              <a:latin typeface="Courier"/>
            </a:rPr>
            <a:t>Core curriculum</a:t>
          </a:r>
        </a:p>
      </dgm:t>
    </dgm:pt>
    <dgm:pt modelId="{72A9D409-A1E3-40D6-A913-7CE78BFEC87B}" type="parTrans" cxnId="{24F83B9C-08C3-4E32-B4DF-7AFDC0747B97}">
      <dgm:prSet/>
      <dgm:spPr/>
      <dgm:t>
        <a:bodyPr/>
        <a:lstStyle/>
        <a:p>
          <a:endParaRPr lang="en-GB">
            <a:latin typeface="Courier"/>
          </a:endParaRPr>
        </a:p>
      </dgm:t>
    </dgm:pt>
    <dgm:pt modelId="{63201A1B-B347-4718-9A50-1EF998045316}" type="sibTrans" cxnId="{24F83B9C-08C3-4E32-B4DF-7AFDC0747B97}">
      <dgm:prSet/>
      <dgm:spPr/>
      <dgm:t>
        <a:bodyPr/>
        <a:lstStyle/>
        <a:p>
          <a:endParaRPr lang="en-GB">
            <a:latin typeface="Courier"/>
          </a:endParaRPr>
        </a:p>
      </dgm:t>
    </dgm:pt>
    <dgm:pt modelId="{2147559D-B7BB-486B-A017-5EFF5297897D}">
      <dgm:prSet phldrT="[Text]" custT="1"/>
      <dgm:spPr/>
      <dgm:t>
        <a:bodyPr/>
        <a:lstStyle/>
        <a:p>
          <a:pPr>
            <a:buFont typeface="Arial" panose="020B0604020202020204" pitchFamily="34" charset="0"/>
            <a:buChar char="•"/>
          </a:pPr>
          <a:r>
            <a:rPr lang="en-GB" sz="1400" dirty="0">
              <a:solidFill>
                <a:srgbClr val="000000"/>
              </a:solidFill>
              <a:latin typeface="Courier"/>
              <a:cs typeface="Arial" panose="020B0604020202020204" pitchFamily="34" charset="0"/>
            </a:rPr>
            <a:t>Learn concepts, theories and principles of general subject </a:t>
          </a:r>
          <a:endParaRPr lang="en-GB" sz="1400" dirty="0">
            <a:latin typeface="Courier"/>
          </a:endParaRPr>
        </a:p>
      </dgm:t>
    </dgm:pt>
    <dgm:pt modelId="{EA5A5571-BF58-474D-9ADA-9C548E67699C}" type="parTrans" cxnId="{7380B25A-1358-4B31-867D-F0CC67AB0C5F}">
      <dgm:prSet/>
      <dgm:spPr/>
      <dgm:t>
        <a:bodyPr/>
        <a:lstStyle/>
        <a:p>
          <a:endParaRPr lang="en-GB">
            <a:latin typeface="Courier"/>
          </a:endParaRPr>
        </a:p>
      </dgm:t>
    </dgm:pt>
    <dgm:pt modelId="{C52876EA-83C1-4D50-9C0A-DCA676B781CD}" type="sibTrans" cxnId="{7380B25A-1358-4B31-867D-F0CC67AB0C5F}">
      <dgm:prSet/>
      <dgm:spPr/>
      <dgm:t>
        <a:bodyPr/>
        <a:lstStyle/>
        <a:p>
          <a:endParaRPr lang="en-GB">
            <a:latin typeface="Courier"/>
          </a:endParaRPr>
        </a:p>
      </dgm:t>
    </dgm:pt>
    <dgm:pt modelId="{3546639B-1E75-4330-8615-52E5E5102C2E}">
      <dgm:prSet phldrT="[Text]" custT="1"/>
      <dgm:spPr/>
      <dgm:t>
        <a:bodyPr/>
        <a:lstStyle/>
        <a:p>
          <a:r>
            <a:rPr lang="en-GB" sz="2000" dirty="0">
              <a:latin typeface="Courier"/>
            </a:rPr>
            <a:t>Specialism</a:t>
          </a:r>
        </a:p>
      </dgm:t>
    </dgm:pt>
    <dgm:pt modelId="{18AB54A2-B253-42DF-B75C-520D1E4EBD76}" type="parTrans" cxnId="{71D71582-68D0-4247-87E4-7DC4CEB039E4}">
      <dgm:prSet/>
      <dgm:spPr/>
      <dgm:t>
        <a:bodyPr/>
        <a:lstStyle/>
        <a:p>
          <a:endParaRPr lang="en-GB">
            <a:latin typeface="Courier"/>
          </a:endParaRPr>
        </a:p>
      </dgm:t>
    </dgm:pt>
    <dgm:pt modelId="{718BAB3C-7EF4-422C-ACEA-7BFDCA6CB488}" type="sibTrans" cxnId="{71D71582-68D0-4247-87E4-7DC4CEB039E4}">
      <dgm:prSet/>
      <dgm:spPr/>
      <dgm:t>
        <a:bodyPr/>
        <a:lstStyle/>
        <a:p>
          <a:endParaRPr lang="en-GB">
            <a:latin typeface="Courier"/>
          </a:endParaRPr>
        </a:p>
      </dgm:t>
    </dgm:pt>
    <dgm:pt modelId="{A17F3111-2DE9-4C50-8950-866983A85223}">
      <dgm:prSet phldrT="[Text]" custT="1"/>
      <dgm:spPr/>
      <dgm:t>
        <a:bodyPr/>
        <a:lstStyle/>
        <a:p>
          <a:pPr>
            <a:buFont typeface="Arial" panose="020B0604020202020204" pitchFamily="34" charset="0"/>
            <a:buChar char="•"/>
          </a:pPr>
          <a:r>
            <a:rPr lang="en-GB" sz="1400" dirty="0">
              <a:latin typeface="Courier"/>
            </a:rPr>
            <a:t>Opportunity to specialise within chosen course</a:t>
          </a:r>
        </a:p>
      </dgm:t>
    </dgm:pt>
    <dgm:pt modelId="{16DA893C-CB61-41A1-8325-EEB083667815}" type="parTrans" cxnId="{71C2DF4F-F853-47EB-A7A2-3045063CD757}">
      <dgm:prSet/>
      <dgm:spPr/>
      <dgm:t>
        <a:bodyPr/>
        <a:lstStyle/>
        <a:p>
          <a:endParaRPr lang="en-GB">
            <a:latin typeface="Courier"/>
          </a:endParaRPr>
        </a:p>
      </dgm:t>
    </dgm:pt>
    <dgm:pt modelId="{2FBF29D7-B8BC-4E16-8805-364F49D7B2E8}" type="sibTrans" cxnId="{71C2DF4F-F853-47EB-A7A2-3045063CD757}">
      <dgm:prSet/>
      <dgm:spPr/>
      <dgm:t>
        <a:bodyPr/>
        <a:lstStyle/>
        <a:p>
          <a:endParaRPr lang="en-GB">
            <a:latin typeface="Courier"/>
          </a:endParaRPr>
        </a:p>
      </dgm:t>
    </dgm:pt>
    <dgm:pt modelId="{920CA8F5-27AD-4F8F-ACA8-082515FD799B}">
      <dgm:prSet phldrT="[Text]" custT="1"/>
      <dgm:spPr/>
      <dgm:t>
        <a:bodyPr/>
        <a:lstStyle/>
        <a:p>
          <a:r>
            <a:rPr lang="en-GB" sz="2000" dirty="0">
              <a:latin typeface="Courier"/>
            </a:rPr>
            <a:t>English and maths</a:t>
          </a:r>
        </a:p>
      </dgm:t>
    </dgm:pt>
    <dgm:pt modelId="{0002778B-4D34-4816-BAC1-FBB1004C5456}" type="parTrans" cxnId="{B4395600-B6E4-477F-9832-FB98DD3C5B2F}">
      <dgm:prSet/>
      <dgm:spPr/>
      <dgm:t>
        <a:bodyPr/>
        <a:lstStyle/>
        <a:p>
          <a:endParaRPr lang="en-GB">
            <a:latin typeface="Courier"/>
          </a:endParaRPr>
        </a:p>
      </dgm:t>
    </dgm:pt>
    <dgm:pt modelId="{62321605-6FAD-4AAD-A411-E876715860F2}" type="sibTrans" cxnId="{B4395600-B6E4-477F-9832-FB98DD3C5B2F}">
      <dgm:prSet/>
      <dgm:spPr/>
      <dgm:t>
        <a:bodyPr/>
        <a:lstStyle/>
        <a:p>
          <a:endParaRPr lang="en-GB">
            <a:latin typeface="Courier"/>
          </a:endParaRPr>
        </a:p>
      </dgm:t>
    </dgm:pt>
    <dgm:pt modelId="{2B1D401D-8CD4-4020-B262-2BA46FC95369}">
      <dgm:prSet custT="1"/>
      <dgm:spPr/>
      <dgm:t>
        <a:bodyPr/>
        <a:lstStyle/>
        <a:p>
          <a:r>
            <a:rPr lang="en-GB" sz="1400" dirty="0">
              <a:solidFill>
                <a:srgbClr val="000000"/>
              </a:solidFill>
              <a:latin typeface="Courier"/>
              <a:cs typeface="Arial" panose="020B0604020202020204" pitchFamily="34" charset="0"/>
            </a:rPr>
            <a:t>Assessed through an external examination and a substantial project</a:t>
          </a:r>
        </a:p>
      </dgm:t>
    </dgm:pt>
    <dgm:pt modelId="{71FB188C-963C-4F7B-80D8-88AB351993D7}" type="parTrans" cxnId="{98A7A472-FCE1-4625-BF71-3AF8333BE88C}">
      <dgm:prSet/>
      <dgm:spPr/>
      <dgm:t>
        <a:bodyPr/>
        <a:lstStyle/>
        <a:p>
          <a:endParaRPr lang="en-GB">
            <a:latin typeface="Courier"/>
          </a:endParaRPr>
        </a:p>
      </dgm:t>
    </dgm:pt>
    <dgm:pt modelId="{1D63B01D-3778-4101-8046-A8ED39343E82}" type="sibTrans" cxnId="{98A7A472-FCE1-4625-BF71-3AF8333BE88C}">
      <dgm:prSet/>
      <dgm:spPr/>
      <dgm:t>
        <a:bodyPr/>
        <a:lstStyle/>
        <a:p>
          <a:endParaRPr lang="en-GB">
            <a:latin typeface="Courier"/>
          </a:endParaRPr>
        </a:p>
      </dgm:t>
    </dgm:pt>
    <dgm:pt modelId="{A2008C17-BD75-4907-8D4B-152060FA7494}">
      <dgm:prSet phldrT="[Text]" custT="1"/>
      <dgm:spPr/>
      <dgm:t>
        <a:bodyPr/>
        <a:lstStyle/>
        <a:p>
          <a:pPr>
            <a:buFont typeface="Arial" panose="020B0604020202020204" pitchFamily="34" charset="0"/>
            <a:buChar char="•"/>
          </a:pPr>
          <a:r>
            <a:rPr lang="en-GB" sz="1400" dirty="0">
              <a:latin typeface="Courier"/>
            </a:rPr>
            <a:t>Develop knowledge and skills needed for a job in that area</a:t>
          </a:r>
        </a:p>
      </dgm:t>
    </dgm:pt>
    <dgm:pt modelId="{1085C6C1-A165-48DF-8B0B-CF9605F33A22}" type="parTrans" cxnId="{AD1D2809-E1DE-48DC-9401-ACC26FE57C98}">
      <dgm:prSet/>
      <dgm:spPr/>
      <dgm:t>
        <a:bodyPr/>
        <a:lstStyle/>
        <a:p>
          <a:endParaRPr lang="en-GB">
            <a:latin typeface="Courier"/>
          </a:endParaRPr>
        </a:p>
      </dgm:t>
    </dgm:pt>
    <dgm:pt modelId="{0D3F4110-AA1F-466B-9CC5-DB870AB8345E}" type="sibTrans" cxnId="{AD1D2809-E1DE-48DC-9401-ACC26FE57C98}">
      <dgm:prSet/>
      <dgm:spPr/>
      <dgm:t>
        <a:bodyPr/>
        <a:lstStyle/>
        <a:p>
          <a:endParaRPr lang="en-GB">
            <a:latin typeface="Courier"/>
          </a:endParaRPr>
        </a:p>
      </dgm:t>
    </dgm:pt>
    <dgm:pt modelId="{E60FE155-6EFF-406E-A664-085768447848}">
      <dgm:prSet phldrT="[Text]" custT="1"/>
      <dgm:spPr/>
      <dgm:t>
        <a:bodyPr/>
        <a:lstStyle/>
        <a:p>
          <a:pPr>
            <a:buFont typeface="Arial" panose="020B0604020202020204" pitchFamily="34" charset="0"/>
            <a:buChar char="•"/>
          </a:pPr>
          <a:r>
            <a:rPr lang="en-GB" sz="1400" dirty="0">
              <a:latin typeface="Courier"/>
            </a:rPr>
            <a:t>At least half of the classroom time</a:t>
          </a:r>
        </a:p>
      </dgm:t>
    </dgm:pt>
    <dgm:pt modelId="{29360FAC-2B5B-49B4-96B8-09F711C95A94}" type="parTrans" cxnId="{360D1FFA-A85C-4256-8B23-696D2D7C3A1B}">
      <dgm:prSet/>
      <dgm:spPr/>
      <dgm:t>
        <a:bodyPr/>
        <a:lstStyle/>
        <a:p>
          <a:endParaRPr lang="en-GB">
            <a:latin typeface="Courier"/>
          </a:endParaRPr>
        </a:p>
      </dgm:t>
    </dgm:pt>
    <dgm:pt modelId="{1652FF93-4FBA-4473-8395-0B1F01C1B3D3}" type="sibTrans" cxnId="{360D1FFA-A85C-4256-8B23-696D2D7C3A1B}">
      <dgm:prSet/>
      <dgm:spPr/>
      <dgm:t>
        <a:bodyPr/>
        <a:lstStyle/>
        <a:p>
          <a:endParaRPr lang="en-GB">
            <a:latin typeface="Courier"/>
          </a:endParaRPr>
        </a:p>
      </dgm:t>
    </dgm:pt>
    <dgm:pt modelId="{A4940361-4D71-4DE6-BD22-BEEFA4CD6BD9}">
      <dgm:prSet phldrT="[Text]" custT="1"/>
      <dgm:spPr/>
      <dgm:t>
        <a:bodyPr/>
        <a:lstStyle/>
        <a:p>
          <a:r>
            <a:rPr lang="en-GB" sz="1400" dirty="0">
              <a:latin typeface="Courier"/>
            </a:rPr>
            <a:t>If not achieved, work towards these qualifications</a:t>
          </a:r>
        </a:p>
      </dgm:t>
    </dgm:pt>
    <dgm:pt modelId="{58FF4B21-E4C8-45DF-8B08-2DCDB5336425}" type="parTrans" cxnId="{5C5E513B-5742-4F76-AD2B-84F3A3BE54EF}">
      <dgm:prSet/>
      <dgm:spPr/>
      <dgm:t>
        <a:bodyPr/>
        <a:lstStyle/>
        <a:p>
          <a:endParaRPr lang="en-GB">
            <a:latin typeface="Courier"/>
          </a:endParaRPr>
        </a:p>
      </dgm:t>
    </dgm:pt>
    <dgm:pt modelId="{38ADC635-214B-4DDF-8272-3E5B1350AF1E}" type="sibTrans" cxnId="{5C5E513B-5742-4F76-AD2B-84F3A3BE54EF}">
      <dgm:prSet/>
      <dgm:spPr/>
      <dgm:t>
        <a:bodyPr/>
        <a:lstStyle/>
        <a:p>
          <a:endParaRPr lang="en-GB">
            <a:latin typeface="Courier"/>
          </a:endParaRPr>
        </a:p>
      </dgm:t>
    </dgm:pt>
    <dgm:pt modelId="{180C203E-027D-4763-838F-A86D84E69106}" type="pres">
      <dgm:prSet presAssocID="{1648D8CB-1625-475E-BEAE-6D0BCDB4804A}" presName="Name0" presStyleCnt="0">
        <dgm:presLayoutVars>
          <dgm:dir/>
          <dgm:animLvl val="lvl"/>
          <dgm:resizeHandles val="exact"/>
        </dgm:presLayoutVars>
      </dgm:prSet>
      <dgm:spPr/>
      <dgm:t>
        <a:bodyPr/>
        <a:lstStyle/>
        <a:p>
          <a:endParaRPr lang="en-US"/>
        </a:p>
      </dgm:t>
    </dgm:pt>
    <dgm:pt modelId="{49E2679B-83C4-459F-A211-2B75D9EFC032}" type="pres">
      <dgm:prSet presAssocID="{7DA1732D-C79F-43AB-847C-44487C7942B9}" presName="linNode" presStyleCnt="0"/>
      <dgm:spPr/>
    </dgm:pt>
    <dgm:pt modelId="{4B66A2E6-D306-4EB2-8FF9-DA3235E47E2B}" type="pres">
      <dgm:prSet presAssocID="{7DA1732D-C79F-43AB-847C-44487C7942B9}" presName="parentText" presStyleLbl="node1" presStyleIdx="0" presStyleCnt="3">
        <dgm:presLayoutVars>
          <dgm:chMax val="1"/>
          <dgm:bulletEnabled val="1"/>
        </dgm:presLayoutVars>
      </dgm:prSet>
      <dgm:spPr/>
      <dgm:t>
        <a:bodyPr/>
        <a:lstStyle/>
        <a:p>
          <a:endParaRPr lang="en-US"/>
        </a:p>
      </dgm:t>
    </dgm:pt>
    <dgm:pt modelId="{C7B6522B-30C2-41E1-981C-C205F9580195}" type="pres">
      <dgm:prSet presAssocID="{7DA1732D-C79F-43AB-847C-44487C7942B9}" presName="descendantText" presStyleLbl="alignAccFollowNode1" presStyleIdx="0" presStyleCnt="3">
        <dgm:presLayoutVars>
          <dgm:bulletEnabled val="1"/>
        </dgm:presLayoutVars>
      </dgm:prSet>
      <dgm:spPr/>
      <dgm:t>
        <a:bodyPr/>
        <a:lstStyle/>
        <a:p>
          <a:endParaRPr lang="en-US"/>
        </a:p>
      </dgm:t>
    </dgm:pt>
    <dgm:pt modelId="{E07C4949-AB0C-4451-AB05-E98C2CC9831B}" type="pres">
      <dgm:prSet presAssocID="{63201A1B-B347-4718-9A50-1EF998045316}" presName="sp" presStyleCnt="0"/>
      <dgm:spPr/>
    </dgm:pt>
    <dgm:pt modelId="{B1E3DAB7-685E-468A-A190-C61DA8C3B2FB}" type="pres">
      <dgm:prSet presAssocID="{3546639B-1E75-4330-8615-52E5E5102C2E}" presName="linNode" presStyleCnt="0"/>
      <dgm:spPr/>
    </dgm:pt>
    <dgm:pt modelId="{7F30194C-5D36-468F-8DB6-3EA2AD41F4E3}" type="pres">
      <dgm:prSet presAssocID="{3546639B-1E75-4330-8615-52E5E5102C2E}" presName="parentText" presStyleLbl="node1" presStyleIdx="1" presStyleCnt="3">
        <dgm:presLayoutVars>
          <dgm:chMax val="1"/>
          <dgm:bulletEnabled val="1"/>
        </dgm:presLayoutVars>
      </dgm:prSet>
      <dgm:spPr/>
      <dgm:t>
        <a:bodyPr/>
        <a:lstStyle/>
        <a:p>
          <a:endParaRPr lang="en-US"/>
        </a:p>
      </dgm:t>
    </dgm:pt>
    <dgm:pt modelId="{562747DE-F892-462C-9081-954956F92D72}" type="pres">
      <dgm:prSet presAssocID="{3546639B-1E75-4330-8615-52E5E5102C2E}" presName="descendantText" presStyleLbl="alignAccFollowNode1" presStyleIdx="1" presStyleCnt="3" custScaleY="114837">
        <dgm:presLayoutVars>
          <dgm:bulletEnabled val="1"/>
        </dgm:presLayoutVars>
      </dgm:prSet>
      <dgm:spPr/>
      <dgm:t>
        <a:bodyPr/>
        <a:lstStyle/>
        <a:p>
          <a:endParaRPr lang="en-US"/>
        </a:p>
      </dgm:t>
    </dgm:pt>
    <dgm:pt modelId="{F9C6F66B-999F-4F75-9B25-82726A50AFCB}" type="pres">
      <dgm:prSet presAssocID="{718BAB3C-7EF4-422C-ACEA-7BFDCA6CB488}" presName="sp" presStyleCnt="0"/>
      <dgm:spPr/>
    </dgm:pt>
    <dgm:pt modelId="{4738C30C-14CD-401A-8A64-0F4C4E5D1896}" type="pres">
      <dgm:prSet presAssocID="{920CA8F5-27AD-4F8F-ACA8-082515FD799B}" presName="linNode" presStyleCnt="0"/>
      <dgm:spPr/>
    </dgm:pt>
    <dgm:pt modelId="{7A413EF8-7E0A-493E-B7F8-C7EBFA57111E}" type="pres">
      <dgm:prSet presAssocID="{920CA8F5-27AD-4F8F-ACA8-082515FD799B}" presName="parentText" presStyleLbl="node1" presStyleIdx="2" presStyleCnt="3">
        <dgm:presLayoutVars>
          <dgm:chMax val="1"/>
          <dgm:bulletEnabled val="1"/>
        </dgm:presLayoutVars>
      </dgm:prSet>
      <dgm:spPr/>
      <dgm:t>
        <a:bodyPr/>
        <a:lstStyle/>
        <a:p>
          <a:endParaRPr lang="en-US"/>
        </a:p>
      </dgm:t>
    </dgm:pt>
    <dgm:pt modelId="{3434A7EC-5D62-49AB-8112-FA9DDED9C815}" type="pres">
      <dgm:prSet presAssocID="{920CA8F5-27AD-4F8F-ACA8-082515FD799B}" presName="descendantText" presStyleLbl="alignAccFollowNode1" presStyleIdx="2" presStyleCnt="3">
        <dgm:presLayoutVars>
          <dgm:bulletEnabled val="1"/>
        </dgm:presLayoutVars>
      </dgm:prSet>
      <dgm:spPr/>
      <dgm:t>
        <a:bodyPr/>
        <a:lstStyle/>
        <a:p>
          <a:endParaRPr lang="en-US"/>
        </a:p>
      </dgm:t>
    </dgm:pt>
  </dgm:ptLst>
  <dgm:cxnLst>
    <dgm:cxn modelId="{71D71582-68D0-4247-87E4-7DC4CEB039E4}" srcId="{1648D8CB-1625-475E-BEAE-6D0BCDB4804A}" destId="{3546639B-1E75-4330-8615-52E5E5102C2E}" srcOrd="1" destOrd="0" parTransId="{18AB54A2-B253-42DF-B75C-520D1E4EBD76}" sibTransId="{718BAB3C-7EF4-422C-ACEA-7BFDCA6CB488}"/>
    <dgm:cxn modelId="{F2B81834-74AC-4CED-82B8-1F24C8FB7FA6}" type="presOf" srcId="{E60FE155-6EFF-406E-A664-085768447848}" destId="{562747DE-F892-462C-9081-954956F92D72}" srcOrd="0" destOrd="2" presId="urn:microsoft.com/office/officeart/2005/8/layout/vList5"/>
    <dgm:cxn modelId="{5C5E513B-5742-4F76-AD2B-84F3A3BE54EF}" srcId="{920CA8F5-27AD-4F8F-ACA8-082515FD799B}" destId="{A4940361-4D71-4DE6-BD22-BEEFA4CD6BD9}" srcOrd="0" destOrd="0" parTransId="{58FF4B21-E4C8-45DF-8B08-2DCDB5336425}" sibTransId="{38ADC635-214B-4DDF-8272-3E5B1350AF1E}"/>
    <dgm:cxn modelId="{24F83B9C-08C3-4E32-B4DF-7AFDC0747B97}" srcId="{1648D8CB-1625-475E-BEAE-6D0BCDB4804A}" destId="{7DA1732D-C79F-43AB-847C-44487C7942B9}" srcOrd="0" destOrd="0" parTransId="{72A9D409-A1E3-40D6-A913-7CE78BFEC87B}" sibTransId="{63201A1B-B347-4718-9A50-1EF998045316}"/>
    <dgm:cxn modelId="{98A7A472-FCE1-4625-BF71-3AF8333BE88C}" srcId="{7DA1732D-C79F-43AB-847C-44487C7942B9}" destId="{2B1D401D-8CD4-4020-B262-2BA46FC95369}" srcOrd="1" destOrd="0" parTransId="{71FB188C-963C-4F7B-80D8-88AB351993D7}" sibTransId="{1D63B01D-3778-4101-8046-A8ED39343E82}"/>
    <dgm:cxn modelId="{CC946486-E824-4571-9E08-1454EE48645D}" type="presOf" srcId="{1648D8CB-1625-475E-BEAE-6D0BCDB4804A}" destId="{180C203E-027D-4763-838F-A86D84E69106}" srcOrd="0" destOrd="0" presId="urn:microsoft.com/office/officeart/2005/8/layout/vList5"/>
    <dgm:cxn modelId="{7380B25A-1358-4B31-867D-F0CC67AB0C5F}" srcId="{7DA1732D-C79F-43AB-847C-44487C7942B9}" destId="{2147559D-B7BB-486B-A017-5EFF5297897D}" srcOrd="0" destOrd="0" parTransId="{EA5A5571-BF58-474D-9ADA-9C548E67699C}" sibTransId="{C52876EA-83C1-4D50-9C0A-DCA676B781CD}"/>
    <dgm:cxn modelId="{29F6A2C6-F110-48AF-B63B-25B617A10565}" type="presOf" srcId="{2147559D-B7BB-486B-A017-5EFF5297897D}" destId="{C7B6522B-30C2-41E1-981C-C205F9580195}" srcOrd="0" destOrd="0" presId="urn:microsoft.com/office/officeart/2005/8/layout/vList5"/>
    <dgm:cxn modelId="{71C2DF4F-F853-47EB-A7A2-3045063CD757}" srcId="{3546639B-1E75-4330-8615-52E5E5102C2E}" destId="{A17F3111-2DE9-4C50-8950-866983A85223}" srcOrd="0" destOrd="0" parTransId="{16DA893C-CB61-41A1-8325-EEB083667815}" sibTransId="{2FBF29D7-B8BC-4E16-8805-364F49D7B2E8}"/>
    <dgm:cxn modelId="{C14CE224-8E82-4DF1-B95A-C82FF055C6CF}" type="presOf" srcId="{7DA1732D-C79F-43AB-847C-44487C7942B9}" destId="{4B66A2E6-D306-4EB2-8FF9-DA3235E47E2B}" srcOrd="0" destOrd="0" presId="urn:microsoft.com/office/officeart/2005/8/layout/vList5"/>
    <dgm:cxn modelId="{360D1FFA-A85C-4256-8B23-696D2D7C3A1B}" srcId="{3546639B-1E75-4330-8615-52E5E5102C2E}" destId="{E60FE155-6EFF-406E-A664-085768447848}" srcOrd="2" destOrd="0" parTransId="{29360FAC-2B5B-49B4-96B8-09F711C95A94}" sibTransId="{1652FF93-4FBA-4473-8395-0B1F01C1B3D3}"/>
    <dgm:cxn modelId="{F3AB29D0-76C7-4778-9787-2002330CBC6C}" type="presOf" srcId="{2B1D401D-8CD4-4020-B262-2BA46FC95369}" destId="{C7B6522B-30C2-41E1-981C-C205F9580195}" srcOrd="0" destOrd="1" presId="urn:microsoft.com/office/officeart/2005/8/layout/vList5"/>
    <dgm:cxn modelId="{659D8BE6-B496-4D78-BEA7-DBF32710C679}" type="presOf" srcId="{920CA8F5-27AD-4F8F-ACA8-082515FD799B}" destId="{7A413EF8-7E0A-493E-B7F8-C7EBFA57111E}" srcOrd="0" destOrd="0" presId="urn:microsoft.com/office/officeart/2005/8/layout/vList5"/>
    <dgm:cxn modelId="{859731F4-B715-4280-B8C3-9117BEE17C33}" type="presOf" srcId="{3546639B-1E75-4330-8615-52E5E5102C2E}" destId="{7F30194C-5D36-468F-8DB6-3EA2AD41F4E3}" srcOrd="0" destOrd="0" presId="urn:microsoft.com/office/officeart/2005/8/layout/vList5"/>
    <dgm:cxn modelId="{EAC2E882-F15D-431A-9349-CDE2931A377F}" type="presOf" srcId="{A2008C17-BD75-4907-8D4B-152060FA7494}" destId="{562747DE-F892-462C-9081-954956F92D72}" srcOrd="0" destOrd="1" presId="urn:microsoft.com/office/officeart/2005/8/layout/vList5"/>
    <dgm:cxn modelId="{F3E6FA8B-72AC-4BF3-A20B-73842F24B46A}" type="presOf" srcId="{A17F3111-2DE9-4C50-8950-866983A85223}" destId="{562747DE-F892-462C-9081-954956F92D72}" srcOrd="0" destOrd="0" presId="urn:microsoft.com/office/officeart/2005/8/layout/vList5"/>
    <dgm:cxn modelId="{B4395600-B6E4-477F-9832-FB98DD3C5B2F}" srcId="{1648D8CB-1625-475E-BEAE-6D0BCDB4804A}" destId="{920CA8F5-27AD-4F8F-ACA8-082515FD799B}" srcOrd="2" destOrd="0" parTransId="{0002778B-4D34-4816-BAC1-FBB1004C5456}" sibTransId="{62321605-6FAD-4AAD-A411-E876715860F2}"/>
    <dgm:cxn modelId="{AD1D2809-E1DE-48DC-9401-ACC26FE57C98}" srcId="{3546639B-1E75-4330-8615-52E5E5102C2E}" destId="{A2008C17-BD75-4907-8D4B-152060FA7494}" srcOrd="1" destOrd="0" parTransId="{1085C6C1-A165-48DF-8B0B-CF9605F33A22}" sibTransId="{0D3F4110-AA1F-466B-9CC5-DB870AB8345E}"/>
    <dgm:cxn modelId="{82E8189B-2351-4ADA-B996-1FF16B858744}" type="presOf" srcId="{A4940361-4D71-4DE6-BD22-BEEFA4CD6BD9}" destId="{3434A7EC-5D62-49AB-8112-FA9DDED9C815}" srcOrd="0" destOrd="0" presId="urn:microsoft.com/office/officeart/2005/8/layout/vList5"/>
    <dgm:cxn modelId="{ADD26859-8844-4C07-A182-C2C916D2A5D2}" type="presParOf" srcId="{180C203E-027D-4763-838F-A86D84E69106}" destId="{49E2679B-83C4-459F-A211-2B75D9EFC032}" srcOrd="0" destOrd="0" presId="urn:microsoft.com/office/officeart/2005/8/layout/vList5"/>
    <dgm:cxn modelId="{34DAACFB-B74C-4C47-9BB2-24298E9D3C72}" type="presParOf" srcId="{49E2679B-83C4-459F-A211-2B75D9EFC032}" destId="{4B66A2E6-D306-4EB2-8FF9-DA3235E47E2B}" srcOrd="0" destOrd="0" presId="urn:microsoft.com/office/officeart/2005/8/layout/vList5"/>
    <dgm:cxn modelId="{B10DE683-A110-48B9-882A-3749F2688638}" type="presParOf" srcId="{49E2679B-83C4-459F-A211-2B75D9EFC032}" destId="{C7B6522B-30C2-41E1-981C-C205F9580195}" srcOrd="1" destOrd="0" presId="urn:microsoft.com/office/officeart/2005/8/layout/vList5"/>
    <dgm:cxn modelId="{BE576813-C538-47E2-AD2D-FC5F67A4A6CB}" type="presParOf" srcId="{180C203E-027D-4763-838F-A86D84E69106}" destId="{E07C4949-AB0C-4451-AB05-E98C2CC9831B}" srcOrd="1" destOrd="0" presId="urn:microsoft.com/office/officeart/2005/8/layout/vList5"/>
    <dgm:cxn modelId="{B97E6C46-120C-4934-9729-253DD52D87FC}" type="presParOf" srcId="{180C203E-027D-4763-838F-A86D84E69106}" destId="{B1E3DAB7-685E-468A-A190-C61DA8C3B2FB}" srcOrd="2" destOrd="0" presId="urn:microsoft.com/office/officeart/2005/8/layout/vList5"/>
    <dgm:cxn modelId="{4D73CE93-85BA-4634-931C-F8CD915AF90E}" type="presParOf" srcId="{B1E3DAB7-685E-468A-A190-C61DA8C3B2FB}" destId="{7F30194C-5D36-468F-8DB6-3EA2AD41F4E3}" srcOrd="0" destOrd="0" presId="urn:microsoft.com/office/officeart/2005/8/layout/vList5"/>
    <dgm:cxn modelId="{4C65360F-69A2-4D2B-A5EB-C62FEBB157F9}" type="presParOf" srcId="{B1E3DAB7-685E-468A-A190-C61DA8C3B2FB}" destId="{562747DE-F892-462C-9081-954956F92D72}" srcOrd="1" destOrd="0" presId="urn:microsoft.com/office/officeart/2005/8/layout/vList5"/>
    <dgm:cxn modelId="{E63D79FD-62A9-4A38-8D22-87F119608518}" type="presParOf" srcId="{180C203E-027D-4763-838F-A86D84E69106}" destId="{F9C6F66B-999F-4F75-9B25-82726A50AFCB}" srcOrd="3" destOrd="0" presId="urn:microsoft.com/office/officeart/2005/8/layout/vList5"/>
    <dgm:cxn modelId="{F4C0F901-131F-4FA3-9166-19E5314B4F26}" type="presParOf" srcId="{180C203E-027D-4763-838F-A86D84E69106}" destId="{4738C30C-14CD-401A-8A64-0F4C4E5D1896}" srcOrd="4" destOrd="0" presId="urn:microsoft.com/office/officeart/2005/8/layout/vList5"/>
    <dgm:cxn modelId="{62D5C818-665D-4524-BA44-32749FD06A26}" type="presParOf" srcId="{4738C30C-14CD-401A-8A64-0F4C4E5D1896}" destId="{7A413EF8-7E0A-493E-B7F8-C7EBFA57111E}" srcOrd="0" destOrd="0" presId="urn:microsoft.com/office/officeart/2005/8/layout/vList5"/>
    <dgm:cxn modelId="{FC314465-0C65-4A76-B859-CEBE7A539F6F}" type="presParOf" srcId="{4738C30C-14CD-401A-8A64-0F4C4E5D1896}" destId="{3434A7EC-5D62-49AB-8112-FA9DDED9C81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48D8CB-1625-475E-BEAE-6D0BCDB4804A}"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GB"/>
        </a:p>
      </dgm:t>
    </dgm:pt>
    <dgm:pt modelId="{96380D46-19E2-47AF-A841-271BD5489509}">
      <dgm:prSet phldrT="[Text]" custT="1"/>
      <dgm:spPr/>
      <dgm:t>
        <a:bodyPr/>
        <a:lstStyle/>
        <a:p>
          <a:r>
            <a:rPr lang="en-GB" sz="2000" dirty="0">
              <a:latin typeface="Courier"/>
            </a:rPr>
            <a:t>Industry placement</a:t>
          </a:r>
        </a:p>
      </dgm:t>
    </dgm:pt>
    <dgm:pt modelId="{A9A61930-7CC6-4673-B4E5-71745F5ECE4C}" type="parTrans" cxnId="{5F0C2A57-327C-4863-8B8C-D478E8AFB331}">
      <dgm:prSet/>
      <dgm:spPr/>
      <dgm:t>
        <a:bodyPr/>
        <a:lstStyle/>
        <a:p>
          <a:endParaRPr lang="en-GB">
            <a:latin typeface="Courier"/>
          </a:endParaRPr>
        </a:p>
      </dgm:t>
    </dgm:pt>
    <dgm:pt modelId="{4B8E8382-68C4-4C3A-B82C-D9DD8C88D756}" type="sibTrans" cxnId="{5F0C2A57-327C-4863-8B8C-D478E8AFB331}">
      <dgm:prSet/>
      <dgm:spPr/>
      <dgm:t>
        <a:bodyPr/>
        <a:lstStyle/>
        <a:p>
          <a:endParaRPr lang="en-GB">
            <a:latin typeface="Courier"/>
          </a:endParaRPr>
        </a:p>
      </dgm:t>
    </dgm:pt>
    <dgm:pt modelId="{72B46A1B-365B-41C5-9946-87D02F01407A}">
      <dgm:prSet phldrT="[Text]" custT="1"/>
      <dgm:spPr/>
      <dgm:t>
        <a:bodyPr/>
        <a:lstStyle/>
        <a:p>
          <a:r>
            <a:rPr lang="en-GB" sz="1400" dirty="0">
              <a:latin typeface="Courier"/>
            </a:rPr>
            <a:t>Spend at least 20% of the course on placement</a:t>
          </a:r>
        </a:p>
      </dgm:t>
    </dgm:pt>
    <dgm:pt modelId="{503F0F05-EF69-422A-9EFA-F443C4FEA41C}" type="parTrans" cxnId="{6AA4DDBD-E264-46DC-B842-22536DD85904}">
      <dgm:prSet/>
      <dgm:spPr/>
      <dgm:t>
        <a:bodyPr/>
        <a:lstStyle/>
        <a:p>
          <a:endParaRPr lang="en-GB">
            <a:latin typeface="Courier"/>
          </a:endParaRPr>
        </a:p>
      </dgm:t>
    </dgm:pt>
    <dgm:pt modelId="{D937313D-7DA8-4B47-8258-D58AF83F2757}" type="sibTrans" cxnId="{6AA4DDBD-E264-46DC-B842-22536DD85904}">
      <dgm:prSet/>
      <dgm:spPr/>
      <dgm:t>
        <a:bodyPr/>
        <a:lstStyle/>
        <a:p>
          <a:endParaRPr lang="en-GB">
            <a:latin typeface="Courier"/>
          </a:endParaRPr>
        </a:p>
      </dgm:t>
    </dgm:pt>
    <dgm:pt modelId="{BEC4685C-4548-4147-970A-077E5BACF292}">
      <dgm:prSet phldrT="[Text]" custT="1"/>
      <dgm:spPr/>
      <dgm:t>
        <a:bodyPr/>
        <a:lstStyle/>
        <a:p>
          <a:r>
            <a:rPr lang="en-GB" sz="1400" dirty="0">
              <a:latin typeface="Courier"/>
            </a:rPr>
            <a:t>With a real employer</a:t>
          </a:r>
        </a:p>
      </dgm:t>
    </dgm:pt>
    <dgm:pt modelId="{061E05E6-8BFE-4036-8F15-8DA3201BBDFF}" type="parTrans" cxnId="{AD077E0B-1A84-4454-808A-5757A327E9D3}">
      <dgm:prSet/>
      <dgm:spPr/>
      <dgm:t>
        <a:bodyPr/>
        <a:lstStyle/>
        <a:p>
          <a:endParaRPr lang="en-GB">
            <a:latin typeface="Courier"/>
          </a:endParaRPr>
        </a:p>
      </dgm:t>
    </dgm:pt>
    <dgm:pt modelId="{03E6D98C-DDBC-47D5-9451-2A0DD8740DA4}" type="sibTrans" cxnId="{AD077E0B-1A84-4454-808A-5757A327E9D3}">
      <dgm:prSet/>
      <dgm:spPr/>
      <dgm:t>
        <a:bodyPr/>
        <a:lstStyle/>
        <a:p>
          <a:endParaRPr lang="en-GB">
            <a:latin typeface="Courier"/>
          </a:endParaRPr>
        </a:p>
      </dgm:t>
    </dgm:pt>
    <dgm:pt modelId="{F65AEE6C-ABC4-4836-8E84-0A9328235B8C}">
      <dgm:prSet phldrT="[Text]" custT="1"/>
      <dgm:spPr/>
      <dgm:t>
        <a:bodyPr/>
        <a:lstStyle/>
        <a:p>
          <a:r>
            <a:rPr lang="en-GB" sz="1400" dirty="0">
              <a:latin typeface="Courier"/>
            </a:rPr>
            <a:t>Generally unpaid, but travel and subsistence costs may be available</a:t>
          </a:r>
        </a:p>
      </dgm:t>
    </dgm:pt>
    <dgm:pt modelId="{DE39819E-F0FB-4B40-96AE-2FA50CED3F80}" type="parTrans" cxnId="{E4A09D09-46A6-4FA4-987E-999722372BB4}">
      <dgm:prSet/>
      <dgm:spPr/>
      <dgm:t>
        <a:bodyPr/>
        <a:lstStyle/>
        <a:p>
          <a:endParaRPr lang="en-GB">
            <a:latin typeface="Courier"/>
          </a:endParaRPr>
        </a:p>
      </dgm:t>
    </dgm:pt>
    <dgm:pt modelId="{3172CFFA-FF34-4880-9A9E-1093B0A1C711}" type="sibTrans" cxnId="{E4A09D09-46A6-4FA4-987E-999722372BB4}">
      <dgm:prSet/>
      <dgm:spPr/>
      <dgm:t>
        <a:bodyPr/>
        <a:lstStyle/>
        <a:p>
          <a:endParaRPr lang="en-GB">
            <a:latin typeface="Courier"/>
          </a:endParaRPr>
        </a:p>
      </dgm:t>
    </dgm:pt>
    <dgm:pt modelId="{180C203E-027D-4763-838F-A86D84E69106}" type="pres">
      <dgm:prSet presAssocID="{1648D8CB-1625-475E-BEAE-6D0BCDB4804A}" presName="Name0" presStyleCnt="0">
        <dgm:presLayoutVars>
          <dgm:dir/>
          <dgm:animLvl val="lvl"/>
          <dgm:resizeHandles val="exact"/>
        </dgm:presLayoutVars>
      </dgm:prSet>
      <dgm:spPr/>
      <dgm:t>
        <a:bodyPr/>
        <a:lstStyle/>
        <a:p>
          <a:endParaRPr lang="en-US"/>
        </a:p>
      </dgm:t>
    </dgm:pt>
    <dgm:pt modelId="{CD61531B-C4B8-439E-8B32-5E0FEC428D47}" type="pres">
      <dgm:prSet presAssocID="{96380D46-19E2-47AF-A841-271BD5489509}" presName="linNode" presStyleCnt="0"/>
      <dgm:spPr/>
    </dgm:pt>
    <dgm:pt modelId="{4E49B0D9-8295-48DC-A092-463D201E7EE0}" type="pres">
      <dgm:prSet presAssocID="{96380D46-19E2-47AF-A841-271BD5489509}" presName="parentText" presStyleLbl="node1" presStyleIdx="0" presStyleCnt="1" custScaleX="120509">
        <dgm:presLayoutVars>
          <dgm:chMax val="1"/>
          <dgm:bulletEnabled val="1"/>
        </dgm:presLayoutVars>
      </dgm:prSet>
      <dgm:spPr/>
      <dgm:t>
        <a:bodyPr/>
        <a:lstStyle/>
        <a:p>
          <a:endParaRPr lang="en-US"/>
        </a:p>
      </dgm:t>
    </dgm:pt>
    <dgm:pt modelId="{0E23FCE0-F099-4C01-BCFF-A7520CDC4DDB}" type="pres">
      <dgm:prSet presAssocID="{96380D46-19E2-47AF-A841-271BD5489509}" presName="descendantText" presStyleLbl="alignAccFollowNode1" presStyleIdx="0" presStyleCnt="1">
        <dgm:presLayoutVars>
          <dgm:bulletEnabled val="1"/>
        </dgm:presLayoutVars>
      </dgm:prSet>
      <dgm:spPr/>
      <dgm:t>
        <a:bodyPr/>
        <a:lstStyle/>
        <a:p>
          <a:endParaRPr lang="en-US"/>
        </a:p>
      </dgm:t>
    </dgm:pt>
  </dgm:ptLst>
  <dgm:cxnLst>
    <dgm:cxn modelId="{AD077E0B-1A84-4454-808A-5757A327E9D3}" srcId="{96380D46-19E2-47AF-A841-271BD5489509}" destId="{BEC4685C-4548-4147-970A-077E5BACF292}" srcOrd="1" destOrd="0" parTransId="{061E05E6-8BFE-4036-8F15-8DA3201BBDFF}" sibTransId="{03E6D98C-DDBC-47D5-9451-2A0DD8740DA4}"/>
    <dgm:cxn modelId="{CB0DDDCA-3B00-4207-ACDB-003B273503B8}" type="presOf" srcId="{F65AEE6C-ABC4-4836-8E84-0A9328235B8C}" destId="{0E23FCE0-F099-4C01-BCFF-A7520CDC4DDB}" srcOrd="0" destOrd="2" presId="urn:microsoft.com/office/officeart/2005/8/layout/vList5"/>
    <dgm:cxn modelId="{8C76D897-38C4-40B6-BB41-25221DF1626C}" type="presOf" srcId="{96380D46-19E2-47AF-A841-271BD5489509}" destId="{4E49B0D9-8295-48DC-A092-463D201E7EE0}" srcOrd="0" destOrd="0" presId="urn:microsoft.com/office/officeart/2005/8/layout/vList5"/>
    <dgm:cxn modelId="{E4A09D09-46A6-4FA4-987E-999722372BB4}" srcId="{96380D46-19E2-47AF-A841-271BD5489509}" destId="{F65AEE6C-ABC4-4836-8E84-0A9328235B8C}" srcOrd="2" destOrd="0" parTransId="{DE39819E-F0FB-4B40-96AE-2FA50CED3F80}" sibTransId="{3172CFFA-FF34-4880-9A9E-1093B0A1C711}"/>
    <dgm:cxn modelId="{5F0C2A57-327C-4863-8B8C-D478E8AFB331}" srcId="{1648D8CB-1625-475E-BEAE-6D0BCDB4804A}" destId="{96380D46-19E2-47AF-A841-271BD5489509}" srcOrd="0" destOrd="0" parTransId="{A9A61930-7CC6-4673-B4E5-71745F5ECE4C}" sibTransId="{4B8E8382-68C4-4C3A-B82C-D9DD8C88D756}"/>
    <dgm:cxn modelId="{CC946486-E824-4571-9E08-1454EE48645D}" type="presOf" srcId="{1648D8CB-1625-475E-BEAE-6D0BCDB4804A}" destId="{180C203E-027D-4763-838F-A86D84E69106}" srcOrd="0" destOrd="0" presId="urn:microsoft.com/office/officeart/2005/8/layout/vList5"/>
    <dgm:cxn modelId="{F464F878-BE3F-4501-BAE2-E23CF3AD1776}" type="presOf" srcId="{BEC4685C-4548-4147-970A-077E5BACF292}" destId="{0E23FCE0-F099-4C01-BCFF-A7520CDC4DDB}" srcOrd="0" destOrd="1" presId="urn:microsoft.com/office/officeart/2005/8/layout/vList5"/>
    <dgm:cxn modelId="{6AA4DDBD-E264-46DC-B842-22536DD85904}" srcId="{96380D46-19E2-47AF-A841-271BD5489509}" destId="{72B46A1B-365B-41C5-9946-87D02F01407A}" srcOrd="0" destOrd="0" parTransId="{503F0F05-EF69-422A-9EFA-F443C4FEA41C}" sibTransId="{D937313D-7DA8-4B47-8258-D58AF83F2757}"/>
    <dgm:cxn modelId="{0835A3A8-F538-47C2-A7C3-17B84B0750BF}" type="presOf" srcId="{72B46A1B-365B-41C5-9946-87D02F01407A}" destId="{0E23FCE0-F099-4C01-BCFF-A7520CDC4DDB}" srcOrd="0" destOrd="0" presId="urn:microsoft.com/office/officeart/2005/8/layout/vList5"/>
    <dgm:cxn modelId="{33ACAC32-6EEF-4BB0-9BBD-844FF0BD2F20}" type="presParOf" srcId="{180C203E-027D-4763-838F-A86D84E69106}" destId="{CD61531B-C4B8-439E-8B32-5E0FEC428D47}" srcOrd="0" destOrd="0" presId="urn:microsoft.com/office/officeart/2005/8/layout/vList5"/>
    <dgm:cxn modelId="{F06940CF-3C12-46E5-A914-0EC4765301B5}" type="presParOf" srcId="{CD61531B-C4B8-439E-8B32-5E0FEC428D47}" destId="{4E49B0D9-8295-48DC-A092-463D201E7EE0}" srcOrd="0" destOrd="0" presId="urn:microsoft.com/office/officeart/2005/8/layout/vList5"/>
    <dgm:cxn modelId="{88D227A6-4479-4770-9CD3-261182EFC43A}" type="presParOf" srcId="{CD61531B-C4B8-439E-8B32-5E0FEC428D47}" destId="{0E23FCE0-F099-4C01-BCFF-A7520CDC4DDB}"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0EF52E-57FE-4C45-B0D8-69FDD7603467}"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GB"/>
        </a:p>
      </dgm:t>
    </dgm:pt>
    <dgm:pt modelId="{1337B13E-4421-4B31-938D-3DA9327D14BA}">
      <dgm:prSet phldrT="[Text]" custT="1"/>
      <dgm:spPr/>
      <dgm:t>
        <a:bodyPr/>
        <a:lstStyle/>
        <a:p>
          <a:r>
            <a:rPr lang="en-GB" sz="2800" kern="1200" dirty="0">
              <a:solidFill>
                <a:srgbClr val="FFFFFF"/>
              </a:solidFill>
              <a:latin typeface="Courier"/>
              <a:ea typeface="+mn-ea"/>
              <a:cs typeface="+mn-cs"/>
            </a:rPr>
            <a:t>2020</a:t>
          </a:r>
        </a:p>
      </dgm:t>
    </dgm:pt>
    <dgm:pt modelId="{7CA83369-4D2E-465C-B8CA-FEAD08339E22}" type="parTrans" cxnId="{5F253DE7-E25C-4B65-8730-0E4A7A69C3C3}">
      <dgm:prSet/>
      <dgm:spPr/>
      <dgm:t>
        <a:bodyPr/>
        <a:lstStyle/>
        <a:p>
          <a:endParaRPr lang="en-GB"/>
        </a:p>
      </dgm:t>
    </dgm:pt>
    <dgm:pt modelId="{C0B1A6B0-5EDD-47ED-BF72-46C8B1910921}" type="sibTrans" cxnId="{5F253DE7-E25C-4B65-8730-0E4A7A69C3C3}">
      <dgm:prSet/>
      <dgm:spPr/>
      <dgm:t>
        <a:bodyPr/>
        <a:lstStyle/>
        <a:p>
          <a:endParaRPr lang="en-GB"/>
        </a:p>
      </dgm:t>
    </dgm:pt>
    <dgm:pt modelId="{F236F17D-5CD5-4355-BDAC-61ED6DA69ED3}">
      <dgm:prSet phldrT="[Text]" custT="1"/>
      <dgm:spPr/>
      <dgm:t>
        <a:bodyPr/>
        <a:lstStyle/>
        <a:p>
          <a:r>
            <a:rPr lang="en-GB" sz="2000" kern="1200" dirty="0">
              <a:latin typeface="Courier"/>
            </a:rPr>
            <a:t>Digital Production, Design &amp; Development</a:t>
          </a:r>
        </a:p>
      </dgm:t>
    </dgm:pt>
    <dgm:pt modelId="{B6F6EEB4-7CCC-4A10-B0E3-378866D8270F}" type="parTrans" cxnId="{09924323-A3AE-4138-B42F-7415F0C18A5B}">
      <dgm:prSet/>
      <dgm:spPr/>
      <dgm:t>
        <a:bodyPr/>
        <a:lstStyle/>
        <a:p>
          <a:endParaRPr lang="en-GB"/>
        </a:p>
      </dgm:t>
    </dgm:pt>
    <dgm:pt modelId="{E88238DA-FC98-4A31-B48B-8912BA4DF176}" type="sibTrans" cxnId="{09924323-A3AE-4138-B42F-7415F0C18A5B}">
      <dgm:prSet/>
      <dgm:spPr/>
      <dgm:t>
        <a:bodyPr/>
        <a:lstStyle/>
        <a:p>
          <a:endParaRPr lang="en-GB"/>
        </a:p>
      </dgm:t>
    </dgm:pt>
    <dgm:pt modelId="{A34F4918-DD34-411C-A66B-C79F3723C773}">
      <dgm:prSet phldrT="[Text]" custT="1"/>
      <dgm:spPr/>
      <dgm:t>
        <a:bodyPr/>
        <a:lstStyle/>
        <a:p>
          <a:r>
            <a:rPr lang="en-GB" sz="2000" kern="1200" dirty="0">
              <a:latin typeface="Courier"/>
            </a:rPr>
            <a:t>Design, Surveying &amp; Planning for Construction</a:t>
          </a:r>
        </a:p>
      </dgm:t>
    </dgm:pt>
    <dgm:pt modelId="{FB62B389-963B-45EC-AB9A-536C46FE6278}" type="parTrans" cxnId="{02B56F6D-15D7-4C05-BC02-3CFBDA05BCD8}">
      <dgm:prSet/>
      <dgm:spPr/>
      <dgm:t>
        <a:bodyPr/>
        <a:lstStyle/>
        <a:p>
          <a:endParaRPr lang="en-GB"/>
        </a:p>
      </dgm:t>
    </dgm:pt>
    <dgm:pt modelId="{74D384C1-9CFE-4C31-B243-DF822398B92E}" type="sibTrans" cxnId="{02B56F6D-15D7-4C05-BC02-3CFBDA05BCD8}">
      <dgm:prSet/>
      <dgm:spPr/>
      <dgm:t>
        <a:bodyPr/>
        <a:lstStyle/>
        <a:p>
          <a:endParaRPr lang="en-GB"/>
        </a:p>
      </dgm:t>
    </dgm:pt>
    <dgm:pt modelId="{FEB688EB-C60B-4CB3-8DD4-740E76060EBB}">
      <dgm:prSet phldrT="[Text]" custT="1"/>
      <dgm:spPr/>
      <dgm:t>
        <a:bodyPr/>
        <a:lstStyle/>
        <a:p>
          <a:r>
            <a:rPr lang="en-GB" sz="2800" dirty="0">
              <a:latin typeface="Courier"/>
            </a:rPr>
            <a:t>2021</a:t>
          </a:r>
        </a:p>
      </dgm:t>
    </dgm:pt>
    <dgm:pt modelId="{4372EF31-FEEF-434E-AF3E-859A99287753}" type="parTrans" cxnId="{8FA36033-66B7-4571-BD64-8F06E21FB680}">
      <dgm:prSet/>
      <dgm:spPr/>
      <dgm:t>
        <a:bodyPr/>
        <a:lstStyle/>
        <a:p>
          <a:endParaRPr lang="en-GB"/>
        </a:p>
      </dgm:t>
    </dgm:pt>
    <dgm:pt modelId="{CB892B77-CC30-488C-8BE8-EC4FACA3A531}" type="sibTrans" cxnId="{8FA36033-66B7-4571-BD64-8F06E21FB680}">
      <dgm:prSet/>
      <dgm:spPr/>
      <dgm:t>
        <a:bodyPr/>
        <a:lstStyle/>
        <a:p>
          <a:endParaRPr lang="en-GB"/>
        </a:p>
      </dgm:t>
    </dgm:pt>
    <dgm:pt modelId="{17BF4A9B-C8DD-4F9B-B548-0FCCFEC506C1}">
      <dgm:prSet phldrT="[Text]" custT="1"/>
      <dgm:spPr/>
      <dgm:t>
        <a:bodyPr/>
        <a:lstStyle/>
        <a:p>
          <a:pPr>
            <a:buFont typeface="Calibri" panose="020F0502020204030204" pitchFamily="34" charset="0"/>
            <a:buChar char="-"/>
          </a:pPr>
          <a:r>
            <a:rPr lang="en-GB" sz="2000" dirty="0">
              <a:latin typeface="Courier"/>
            </a:rPr>
            <a:t>Building Services Engineering for Construction</a:t>
          </a:r>
        </a:p>
      </dgm:t>
    </dgm:pt>
    <dgm:pt modelId="{A2FB93CD-D4CD-4FE7-A8EE-33A1E11160D6}" type="parTrans" cxnId="{43332B05-F17B-4777-9749-5CF2B42B0CDB}">
      <dgm:prSet/>
      <dgm:spPr/>
      <dgm:t>
        <a:bodyPr/>
        <a:lstStyle/>
        <a:p>
          <a:endParaRPr lang="en-GB"/>
        </a:p>
      </dgm:t>
    </dgm:pt>
    <dgm:pt modelId="{DF2A4DFB-EA7D-46EE-865A-AD5A7FAC9AC5}" type="sibTrans" cxnId="{43332B05-F17B-4777-9749-5CF2B42B0CDB}">
      <dgm:prSet/>
      <dgm:spPr/>
      <dgm:t>
        <a:bodyPr/>
        <a:lstStyle/>
        <a:p>
          <a:endParaRPr lang="en-GB"/>
        </a:p>
      </dgm:t>
    </dgm:pt>
    <dgm:pt modelId="{E5C2682C-4E93-4A2D-8C41-ED18E4348A16}">
      <dgm:prSet phldrT="[Text]" custT="1"/>
      <dgm:spPr/>
      <dgm:t>
        <a:bodyPr/>
        <a:lstStyle/>
        <a:p>
          <a:r>
            <a:rPr lang="en-GB" sz="2000" kern="1200" dirty="0">
              <a:latin typeface="Courier"/>
            </a:rPr>
            <a:t>Education &amp; Childcare</a:t>
          </a:r>
        </a:p>
      </dgm:t>
    </dgm:pt>
    <dgm:pt modelId="{E782528B-D4A8-41A2-8647-DF8E6ED80B4B}" type="parTrans" cxnId="{703C66E1-75D6-4407-9ADF-FF1CD0CD31F3}">
      <dgm:prSet/>
      <dgm:spPr/>
      <dgm:t>
        <a:bodyPr/>
        <a:lstStyle/>
        <a:p>
          <a:endParaRPr lang="en-GB"/>
        </a:p>
      </dgm:t>
    </dgm:pt>
    <dgm:pt modelId="{C8194253-E30C-41C5-B2FF-E4AEFF5B8526}" type="sibTrans" cxnId="{703C66E1-75D6-4407-9ADF-FF1CD0CD31F3}">
      <dgm:prSet/>
      <dgm:spPr/>
      <dgm:t>
        <a:bodyPr/>
        <a:lstStyle/>
        <a:p>
          <a:endParaRPr lang="en-GB"/>
        </a:p>
      </dgm:t>
    </dgm:pt>
    <dgm:pt modelId="{6B813D59-0EEF-41FB-B3AB-E5214B47EEB4}">
      <dgm:prSet custT="1"/>
      <dgm:spPr/>
      <dgm:t>
        <a:bodyPr/>
        <a:lstStyle/>
        <a:p>
          <a:pPr>
            <a:buFont typeface="Calibri" panose="020F0502020204030204" pitchFamily="34" charset="0"/>
            <a:buChar char="-"/>
          </a:pPr>
          <a:r>
            <a:rPr lang="en-GB" sz="2000" dirty="0">
              <a:latin typeface="Courier"/>
            </a:rPr>
            <a:t>Health</a:t>
          </a:r>
        </a:p>
      </dgm:t>
    </dgm:pt>
    <dgm:pt modelId="{7B3EA446-E2F8-44A9-8A30-F8740610C083}" type="parTrans" cxnId="{AC0B5566-C76C-4F9C-BEDB-3C789854BDC6}">
      <dgm:prSet/>
      <dgm:spPr/>
      <dgm:t>
        <a:bodyPr/>
        <a:lstStyle/>
        <a:p>
          <a:endParaRPr lang="en-GB"/>
        </a:p>
      </dgm:t>
    </dgm:pt>
    <dgm:pt modelId="{3A443BB9-1167-4C30-9C6A-077B13E1B5C3}" type="sibTrans" cxnId="{AC0B5566-C76C-4F9C-BEDB-3C789854BDC6}">
      <dgm:prSet/>
      <dgm:spPr/>
      <dgm:t>
        <a:bodyPr/>
        <a:lstStyle/>
        <a:p>
          <a:endParaRPr lang="en-GB"/>
        </a:p>
      </dgm:t>
    </dgm:pt>
    <dgm:pt modelId="{0963ABDA-25F3-4EE6-9BE8-216ABF0C8499}">
      <dgm:prSet phldrT="[Text]" custT="1"/>
      <dgm:spPr/>
      <dgm:t>
        <a:bodyPr/>
        <a:lstStyle/>
        <a:p>
          <a:pPr>
            <a:buFont typeface="Calibri" panose="020F0502020204030204" pitchFamily="34" charset="0"/>
            <a:buChar char="-"/>
          </a:pPr>
          <a:r>
            <a:rPr lang="en-GB" sz="2000" dirty="0">
              <a:latin typeface="Courier"/>
            </a:rPr>
            <a:t>Digital Business Services</a:t>
          </a:r>
        </a:p>
      </dgm:t>
    </dgm:pt>
    <dgm:pt modelId="{FFDD31CB-643F-47B8-BB64-459EE3C03EFC}" type="parTrans" cxnId="{CDFE0169-B586-4CF7-9E31-6640B9A201E0}">
      <dgm:prSet/>
      <dgm:spPr/>
      <dgm:t>
        <a:bodyPr/>
        <a:lstStyle/>
        <a:p>
          <a:endParaRPr lang="en-GB"/>
        </a:p>
      </dgm:t>
    </dgm:pt>
    <dgm:pt modelId="{C8502ADC-28ED-4DE9-A849-4273500164E0}" type="sibTrans" cxnId="{CDFE0169-B586-4CF7-9E31-6640B9A201E0}">
      <dgm:prSet/>
      <dgm:spPr/>
      <dgm:t>
        <a:bodyPr/>
        <a:lstStyle/>
        <a:p>
          <a:endParaRPr lang="en-GB"/>
        </a:p>
      </dgm:t>
    </dgm:pt>
    <dgm:pt modelId="{7F60970F-7CAF-49FD-B80A-5082EA74AE9F}">
      <dgm:prSet phldrT="[Text]" custT="1"/>
      <dgm:spPr/>
      <dgm:t>
        <a:bodyPr/>
        <a:lstStyle/>
        <a:p>
          <a:pPr>
            <a:buFont typeface="Calibri" panose="020F0502020204030204" pitchFamily="34" charset="0"/>
            <a:buChar char="-"/>
          </a:pPr>
          <a:r>
            <a:rPr lang="en-GB" sz="2000" dirty="0">
              <a:latin typeface="Courier"/>
            </a:rPr>
            <a:t>Digital Support &amp; Services</a:t>
          </a:r>
        </a:p>
      </dgm:t>
    </dgm:pt>
    <dgm:pt modelId="{15E28180-BBDD-4E72-ABC8-DC01B8216896}" type="parTrans" cxnId="{A628C586-93D1-4EDA-8A64-19FAF0212D47}">
      <dgm:prSet/>
      <dgm:spPr/>
      <dgm:t>
        <a:bodyPr/>
        <a:lstStyle/>
        <a:p>
          <a:endParaRPr lang="en-GB"/>
        </a:p>
      </dgm:t>
    </dgm:pt>
    <dgm:pt modelId="{2FB208BC-209B-4521-B1F3-F7B913387F97}" type="sibTrans" cxnId="{A628C586-93D1-4EDA-8A64-19FAF0212D47}">
      <dgm:prSet/>
      <dgm:spPr/>
      <dgm:t>
        <a:bodyPr/>
        <a:lstStyle/>
        <a:p>
          <a:endParaRPr lang="en-GB"/>
        </a:p>
      </dgm:t>
    </dgm:pt>
    <dgm:pt modelId="{A9AF8F10-8279-4944-A841-937A0BD3963A}">
      <dgm:prSet custT="1"/>
      <dgm:spPr/>
      <dgm:t>
        <a:bodyPr/>
        <a:lstStyle/>
        <a:p>
          <a:pPr>
            <a:buFont typeface="Calibri" panose="020F0502020204030204" pitchFamily="34" charset="0"/>
            <a:buChar char="-"/>
          </a:pPr>
          <a:r>
            <a:rPr lang="en-GB" sz="2000" dirty="0">
              <a:latin typeface="Courier"/>
            </a:rPr>
            <a:t>Healthcare Science</a:t>
          </a:r>
        </a:p>
      </dgm:t>
    </dgm:pt>
    <dgm:pt modelId="{BB8A42D3-5554-406E-BD62-7902FE01DA6A}" type="parTrans" cxnId="{5A43D15A-ECD7-4914-BC17-5FB6967DD4AE}">
      <dgm:prSet/>
      <dgm:spPr/>
      <dgm:t>
        <a:bodyPr/>
        <a:lstStyle/>
        <a:p>
          <a:endParaRPr lang="en-GB"/>
        </a:p>
      </dgm:t>
    </dgm:pt>
    <dgm:pt modelId="{38B93700-92C7-478E-A531-3AB4946D36A1}" type="sibTrans" cxnId="{5A43D15A-ECD7-4914-BC17-5FB6967DD4AE}">
      <dgm:prSet/>
      <dgm:spPr/>
      <dgm:t>
        <a:bodyPr/>
        <a:lstStyle/>
        <a:p>
          <a:endParaRPr lang="en-GB"/>
        </a:p>
      </dgm:t>
    </dgm:pt>
    <dgm:pt modelId="{C383753E-1D31-4C6D-8922-A762782DB212}">
      <dgm:prSet custT="1"/>
      <dgm:spPr/>
      <dgm:t>
        <a:bodyPr/>
        <a:lstStyle/>
        <a:p>
          <a:pPr>
            <a:buFont typeface="Calibri" panose="020F0502020204030204" pitchFamily="34" charset="0"/>
            <a:buChar char="-"/>
          </a:pPr>
          <a:r>
            <a:rPr lang="en-GB" sz="2000" dirty="0">
              <a:latin typeface="Courier"/>
            </a:rPr>
            <a:t>Onsite Construction</a:t>
          </a:r>
        </a:p>
      </dgm:t>
    </dgm:pt>
    <dgm:pt modelId="{2E1047B6-3476-480D-9C5A-A42C572A83DF}" type="parTrans" cxnId="{AB60D539-299E-46CC-9A77-232216836CE4}">
      <dgm:prSet/>
      <dgm:spPr/>
      <dgm:t>
        <a:bodyPr/>
        <a:lstStyle/>
        <a:p>
          <a:endParaRPr lang="en-GB"/>
        </a:p>
      </dgm:t>
    </dgm:pt>
    <dgm:pt modelId="{A94A7141-BE7D-4775-A08B-85303B7665E5}" type="sibTrans" cxnId="{AB60D539-299E-46CC-9A77-232216836CE4}">
      <dgm:prSet/>
      <dgm:spPr/>
      <dgm:t>
        <a:bodyPr/>
        <a:lstStyle/>
        <a:p>
          <a:endParaRPr lang="en-GB"/>
        </a:p>
      </dgm:t>
    </dgm:pt>
    <dgm:pt modelId="{1E6E998B-A68D-4165-B70F-BA56C81772F6}">
      <dgm:prSet custT="1"/>
      <dgm:spPr/>
      <dgm:t>
        <a:bodyPr/>
        <a:lstStyle/>
        <a:p>
          <a:pPr>
            <a:buFont typeface="Calibri" panose="020F0502020204030204" pitchFamily="34" charset="0"/>
            <a:buChar char="-"/>
          </a:pPr>
          <a:r>
            <a:rPr lang="en-GB" sz="2000" dirty="0">
              <a:latin typeface="Courier"/>
            </a:rPr>
            <a:t>Science</a:t>
          </a:r>
        </a:p>
      </dgm:t>
    </dgm:pt>
    <dgm:pt modelId="{DA7305DD-BB7E-4CEC-BC68-FFD53DBDA1EF}" type="parTrans" cxnId="{318FF1DB-1135-4996-B0F3-EBACCFD2DA74}">
      <dgm:prSet/>
      <dgm:spPr/>
      <dgm:t>
        <a:bodyPr/>
        <a:lstStyle/>
        <a:p>
          <a:endParaRPr lang="en-GB"/>
        </a:p>
      </dgm:t>
    </dgm:pt>
    <dgm:pt modelId="{3679C383-3ECE-466E-B4EA-31DA6F55769F}" type="sibTrans" cxnId="{318FF1DB-1135-4996-B0F3-EBACCFD2DA74}">
      <dgm:prSet/>
      <dgm:spPr/>
      <dgm:t>
        <a:bodyPr/>
        <a:lstStyle/>
        <a:p>
          <a:endParaRPr lang="en-GB"/>
        </a:p>
      </dgm:t>
    </dgm:pt>
    <dgm:pt modelId="{7D6D5D4D-1E2E-433C-93A1-DC4FDFAC36DD}" type="pres">
      <dgm:prSet presAssocID="{160EF52E-57FE-4C45-B0D8-69FDD7603467}" presName="Name0" presStyleCnt="0">
        <dgm:presLayoutVars>
          <dgm:dir/>
          <dgm:resizeHandles val="exact"/>
        </dgm:presLayoutVars>
      </dgm:prSet>
      <dgm:spPr/>
      <dgm:t>
        <a:bodyPr/>
        <a:lstStyle/>
        <a:p>
          <a:endParaRPr lang="en-US"/>
        </a:p>
      </dgm:t>
    </dgm:pt>
    <dgm:pt modelId="{25D60F02-F5B1-4397-B118-91B8F80738D1}" type="pres">
      <dgm:prSet presAssocID="{1337B13E-4421-4B31-938D-3DA9327D14BA}" presName="node" presStyleLbl="node1" presStyleIdx="0" presStyleCnt="2" custScaleX="43409" custScaleY="78624" custLinFactNeighborX="32017">
        <dgm:presLayoutVars>
          <dgm:bulletEnabled val="1"/>
        </dgm:presLayoutVars>
      </dgm:prSet>
      <dgm:spPr/>
      <dgm:t>
        <a:bodyPr/>
        <a:lstStyle/>
        <a:p>
          <a:endParaRPr lang="en-US"/>
        </a:p>
      </dgm:t>
    </dgm:pt>
    <dgm:pt modelId="{BF1DE38C-85C9-4B95-9E59-C0853C2B0664}" type="pres">
      <dgm:prSet presAssocID="{C0B1A6B0-5EDD-47ED-BF72-46C8B1910921}" presName="sibTrans" presStyleCnt="0"/>
      <dgm:spPr/>
    </dgm:pt>
    <dgm:pt modelId="{3BA3A940-5B76-4FAF-A30F-42A523551D3A}" type="pres">
      <dgm:prSet presAssocID="{FEB688EB-C60B-4CB3-8DD4-740E76060EBB}" presName="node" presStyleLbl="node1" presStyleIdx="1" presStyleCnt="2" custScaleX="48233" custScaleY="89458">
        <dgm:presLayoutVars>
          <dgm:bulletEnabled val="1"/>
        </dgm:presLayoutVars>
      </dgm:prSet>
      <dgm:spPr/>
      <dgm:t>
        <a:bodyPr/>
        <a:lstStyle/>
        <a:p>
          <a:endParaRPr lang="en-US"/>
        </a:p>
      </dgm:t>
    </dgm:pt>
  </dgm:ptLst>
  <dgm:cxnLst>
    <dgm:cxn modelId="{D76F8426-03C2-4E12-AFAD-415D37921CE0}" type="presOf" srcId="{C383753E-1D31-4C6D-8922-A762782DB212}" destId="{3BA3A940-5B76-4FAF-A30F-42A523551D3A}" srcOrd="0" destOrd="6" presId="urn:microsoft.com/office/officeart/2005/8/layout/hList6"/>
    <dgm:cxn modelId="{318FF1DB-1135-4996-B0F3-EBACCFD2DA74}" srcId="{FEB688EB-C60B-4CB3-8DD4-740E76060EBB}" destId="{1E6E998B-A68D-4165-B70F-BA56C81772F6}" srcOrd="6" destOrd="0" parTransId="{DA7305DD-BB7E-4CEC-BC68-FFD53DBDA1EF}" sibTransId="{3679C383-3ECE-466E-B4EA-31DA6F55769F}"/>
    <dgm:cxn modelId="{703C66E1-75D6-4407-9ADF-FF1CD0CD31F3}" srcId="{1337B13E-4421-4B31-938D-3DA9327D14BA}" destId="{E5C2682C-4E93-4A2D-8C41-ED18E4348A16}" srcOrd="1" destOrd="0" parTransId="{E782528B-D4A8-41A2-8647-DF8E6ED80B4B}" sibTransId="{C8194253-E30C-41C5-B2FF-E4AEFF5B8526}"/>
    <dgm:cxn modelId="{8FA36033-66B7-4571-BD64-8F06E21FB680}" srcId="{160EF52E-57FE-4C45-B0D8-69FDD7603467}" destId="{FEB688EB-C60B-4CB3-8DD4-740E76060EBB}" srcOrd="1" destOrd="0" parTransId="{4372EF31-FEEF-434E-AF3E-859A99287753}" sibTransId="{CB892B77-CC30-488C-8BE8-EC4FACA3A531}"/>
    <dgm:cxn modelId="{726CBF90-2844-4588-AEED-C4F2B21E6713}" type="presOf" srcId="{F236F17D-5CD5-4355-BDAC-61ED6DA69ED3}" destId="{25D60F02-F5B1-4397-B118-91B8F80738D1}" srcOrd="0" destOrd="1" presId="urn:microsoft.com/office/officeart/2005/8/layout/hList6"/>
    <dgm:cxn modelId="{5F253DE7-E25C-4B65-8730-0E4A7A69C3C3}" srcId="{160EF52E-57FE-4C45-B0D8-69FDD7603467}" destId="{1337B13E-4421-4B31-938D-3DA9327D14BA}" srcOrd="0" destOrd="0" parTransId="{7CA83369-4D2E-465C-B8CA-FEAD08339E22}" sibTransId="{C0B1A6B0-5EDD-47ED-BF72-46C8B1910921}"/>
    <dgm:cxn modelId="{43332B05-F17B-4777-9749-5CF2B42B0CDB}" srcId="{FEB688EB-C60B-4CB3-8DD4-740E76060EBB}" destId="{17BF4A9B-C8DD-4F9B-B548-0FCCFEC506C1}" srcOrd="0" destOrd="0" parTransId="{A2FB93CD-D4CD-4FE7-A8EE-33A1E11160D6}" sibTransId="{DF2A4DFB-EA7D-46EE-865A-AD5A7FAC9AC5}"/>
    <dgm:cxn modelId="{AC0B5566-C76C-4F9C-BEDB-3C789854BDC6}" srcId="{FEB688EB-C60B-4CB3-8DD4-740E76060EBB}" destId="{6B813D59-0EEF-41FB-B3AB-E5214B47EEB4}" srcOrd="3" destOrd="0" parTransId="{7B3EA446-E2F8-44A9-8A30-F8740610C083}" sibTransId="{3A443BB9-1167-4C30-9C6A-077B13E1B5C3}"/>
    <dgm:cxn modelId="{80D77219-FBAC-4D72-A42E-A2F85EB92848}" type="presOf" srcId="{0963ABDA-25F3-4EE6-9BE8-216ABF0C8499}" destId="{3BA3A940-5B76-4FAF-A30F-42A523551D3A}" srcOrd="0" destOrd="2" presId="urn:microsoft.com/office/officeart/2005/8/layout/hList6"/>
    <dgm:cxn modelId="{AB60D539-299E-46CC-9A77-232216836CE4}" srcId="{FEB688EB-C60B-4CB3-8DD4-740E76060EBB}" destId="{C383753E-1D31-4C6D-8922-A762782DB212}" srcOrd="5" destOrd="0" parTransId="{2E1047B6-3476-480D-9C5A-A42C572A83DF}" sibTransId="{A94A7141-BE7D-4775-A08B-85303B7665E5}"/>
    <dgm:cxn modelId="{474CC6D2-145D-41BD-B587-0EA82B5D3A03}" type="presOf" srcId="{7F60970F-7CAF-49FD-B80A-5082EA74AE9F}" destId="{3BA3A940-5B76-4FAF-A30F-42A523551D3A}" srcOrd="0" destOrd="3" presId="urn:microsoft.com/office/officeart/2005/8/layout/hList6"/>
    <dgm:cxn modelId="{7264DA47-94EF-4AA8-A350-39931D19B3D2}" type="presOf" srcId="{17BF4A9B-C8DD-4F9B-B548-0FCCFEC506C1}" destId="{3BA3A940-5B76-4FAF-A30F-42A523551D3A}" srcOrd="0" destOrd="1" presId="urn:microsoft.com/office/officeart/2005/8/layout/hList6"/>
    <dgm:cxn modelId="{F0FC34E1-A699-4A5D-BEE6-C51AFC836A7A}" type="presOf" srcId="{6B813D59-0EEF-41FB-B3AB-E5214B47EEB4}" destId="{3BA3A940-5B76-4FAF-A30F-42A523551D3A}" srcOrd="0" destOrd="4" presId="urn:microsoft.com/office/officeart/2005/8/layout/hList6"/>
    <dgm:cxn modelId="{09924323-A3AE-4138-B42F-7415F0C18A5B}" srcId="{1337B13E-4421-4B31-938D-3DA9327D14BA}" destId="{F236F17D-5CD5-4355-BDAC-61ED6DA69ED3}" srcOrd="0" destOrd="0" parTransId="{B6F6EEB4-7CCC-4A10-B0E3-378866D8270F}" sibTransId="{E88238DA-FC98-4A31-B48B-8912BA4DF176}"/>
    <dgm:cxn modelId="{07A1B43A-4269-40C6-8E3E-4269442A5B4C}" type="presOf" srcId="{E5C2682C-4E93-4A2D-8C41-ED18E4348A16}" destId="{25D60F02-F5B1-4397-B118-91B8F80738D1}" srcOrd="0" destOrd="2" presId="urn:microsoft.com/office/officeart/2005/8/layout/hList6"/>
    <dgm:cxn modelId="{BAA1F778-C106-4E75-A02C-2A2D43D3541A}" type="presOf" srcId="{FEB688EB-C60B-4CB3-8DD4-740E76060EBB}" destId="{3BA3A940-5B76-4FAF-A30F-42A523551D3A}" srcOrd="0" destOrd="0" presId="urn:microsoft.com/office/officeart/2005/8/layout/hList6"/>
    <dgm:cxn modelId="{3751EFEC-DD14-4234-A76B-61C0191E9758}" type="presOf" srcId="{1E6E998B-A68D-4165-B70F-BA56C81772F6}" destId="{3BA3A940-5B76-4FAF-A30F-42A523551D3A}" srcOrd="0" destOrd="7" presId="urn:microsoft.com/office/officeart/2005/8/layout/hList6"/>
    <dgm:cxn modelId="{A628C586-93D1-4EDA-8A64-19FAF0212D47}" srcId="{FEB688EB-C60B-4CB3-8DD4-740E76060EBB}" destId="{7F60970F-7CAF-49FD-B80A-5082EA74AE9F}" srcOrd="2" destOrd="0" parTransId="{15E28180-BBDD-4E72-ABC8-DC01B8216896}" sibTransId="{2FB208BC-209B-4521-B1F3-F7B913387F97}"/>
    <dgm:cxn modelId="{02B56F6D-15D7-4C05-BC02-3CFBDA05BCD8}" srcId="{1337B13E-4421-4B31-938D-3DA9327D14BA}" destId="{A34F4918-DD34-411C-A66B-C79F3723C773}" srcOrd="2" destOrd="0" parTransId="{FB62B389-963B-45EC-AB9A-536C46FE6278}" sibTransId="{74D384C1-9CFE-4C31-B243-DF822398B92E}"/>
    <dgm:cxn modelId="{9E6E2AAB-E733-47EC-8FA4-ED5768BF5B42}" type="presOf" srcId="{A9AF8F10-8279-4944-A841-937A0BD3963A}" destId="{3BA3A940-5B76-4FAF-A30F-42A523551D3A}" srcOrd="0" destOrd="5" presId="urn:microsoft.com/office/officeart/2005/8/layout/hList6"/>
    <dgm:cxn modelId="{5A43D15A-ECD7-4914-BC17-5FB6967DD4AE}" srcId="{FEB688EB-C60B-4CB3-8DD4-740E76060EBB}" destId="{A9AF8F10-8279-4944-A841-937A0BD3963A}" srcOrd="4" destOrd="0" parTransId="{BB8A42D3-5554-406E-BD62-7902FE01DA6A}" sibTransId="{38B93700-92C7-478E-A531-3AB4946D36A1}"/>
    <dgm:cxn modelId="{CDFE0169-B586-4CF7-9E31-6640B9A201E0}" srcId="{FEB688EB-C60B-4CB3-8DD4-740E76060EBB}" destId="{0963ABDA-25F3-4EE6-9BE8-216ABF0C8499}" srcOrd="1" destOrd="0" parTransId="{FFDD31CB-643F-47B8-BB64-459EE3C03EFC}" sibTransId="{C8502ADC-28ED-4DE9-A849-4273500164E0}"/>
    <dgm:cxn modelId="{00AAC9E9-A6AA-4F2D-90A2-F69E9A7F2C45}" type="presOf" srcId="{1337B13E-4421-4B31-938D-3DA9327D14BA}" destId="{25D60F02-F5B1-4397-B118-91B8F80738D1}" srcOrd="0" destOrd="0" presId="urn:microsoft.com/office/officeart/2005/8/layout/hList6"/>
    <dgm:cxn modelId="{06A5C627-C2CD-428E-8BB1-4D68C86F7F06}" type="presOf" srcId="{160EF52E-57FE-4C45-B0D8-69FDD7603467}" destId="{7D6D5D4D-1E2E-433C-93A1-DC4FDFAC36DD}" srcOrd="0" destOrd="0" presId="urn:microsoft.com/office/officeart/2005/8/layout/hList6"/>
    <dgm:cxn modelId="{85DADFA4-C6D7-4796-A281-B707A69EDA52}" type="presOf" srcId="{A34F4918-DD34-411C-A66B-C79F3723C773}" destId="{25D60F02-F5B1-4397-B118-91B8F80738D1}" srcOrd="0" destOrd="3" presId="urn:microsoft.com/office/officeart/2005/8/layout/hList6"/>
    <dgm:cxn modelId="{56CC3BF3-B454-45DB-894E-AA9FC83F8098}" type="presParOf" srcId="{7D6D5D4D-1E2E-433C-93A1-DC4FDFAC36DD}" destId="{25D60F02-F5B1-4397-B118-91B8F80738D1}" srcOrd="0" destOrd="0" presId="urn:microsoft.com/office/officeart/2005/8/layout/hList6"/>
    <dgm:cxn modelId="{DC475F78-978D-462F-9174-6959E83D019B}" type="presParOf" srcId="{7D6D5D4D-1E2E-433C-93A1-DC4FDFAC36DD}" destId="{BF1DE38C-85C9-4B95-9E59-C0853C2B0664}" srcOrd="1" destOrd="0" presId="urn:microsoft.com/office/officeart/2005/8/layout/hList6"/>
    <dgm:cxn modelId="{8DFE0CAE-B2AF-497F-8BB0-18C409361412}" type="presParOf" srcId="{7D6D5D4D-1E2E-433C-93A1-DC4FDFAC36DD}" destId="{3BA3A940-5B76-4FAF-A30F-42A523551D3A}"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568AF4-2EE1-FA40-B360-2363B4C21854}">
      <dsp:nvSpPr>
        <dsp:cNvPr id="0" name=""/>
        <dsp:cNvSpPr/>
      </dsp:nvSpPr>
      <dsp:spPr>
        <a:xfrm>
          <a:off x="948405" y="682"/>
          <a:ext cx="2466618" cy="147997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latin typeface="Courier"/>
            </a:rPr>
            <a:t>ALTERNATIVE TO A LEVELS</a:t>
          </a:r>
        </a:p>
      </dsp:txBody>
      <dsp:txXfrm>
        <a:off x="948405" y="682"/>
        <a:ext cx="2466618" cy="1479971"/>
      </dsp:txXfrm>
    </dsp:sp>
    <dsp:sp modelId="{54BDF278-0AF3-814C-8F18-236F8D49AEF2}">
      <dsp:nvSpPr>
        <dsp:cNvPr id="0" name=""/>
        <dsp:cNvSpPr/>
      </dsp:nvSpPr>
      <dsp:spPr>
        <a:xfrm>
          <a:off x="3661686" y="682"/>
          <a:ext cx="2466618" cy="147997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latin typeface="Courier"/>
            </a:rPr>
            <a:t>GET WORK READY</a:t>
          </a:r>
        </a:p>
      </dsp:txBody>
      <dsp:txXfrm>
        <a:off x="3661686" y="682"/>
        <a:ext cx="2466618" cy="1479971"/>
      </dsp:txXfrm>
    </dsp:sp>
    <dsp:sp modelId="{D1A0DCA0-2830-A941-8677-21AFD5BB8CA6}">
      <dsp:nvSpPr>
        <dsp:cNvPr id="0" name=""/>
        <dsp:cNvSpPr/>
      </dsp:nvSpPr>
      <dsp:spPr>
        <a:xfrm>
          <a:off x="6374966" y="682"/>
          <a:ext cx="2466618" cy="147997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a:latin typeface="Courier"/>
            </a:rPr>
            <a:t>80% STUDY/</a:t>
          </a:r>
          <a:br>
            <a:rPr lang="en-US" sz="2600" kern="1200" dirty="0">
              <a:latin typeface="Courier"/>
            </a:rPr>
          </a:br>
          <a:r>
            <a:rPr lang="en-US" sz="2600" kern="1200" dirty="0">
              <a:latin typeface="Courier"/>
            </a:rPr>
            <a:t>20% WORK</a:t>
          </a:r>
        </a:p>
      </dsp:txBody>
      <dsp:txXfrm>
        <a:off x="6374966" y="682"/>
        <a:ext cx="2466618" cy="1479971"/>
      </dsp:txXfrm>
    </dsp:sp>
    <dsp:sp modelId="{34495C55-7613-CE4E-8932-A5F02320FDE7}">
      <dsp:nvSpPr>
        <dsp:cNvPr id="0" name=""/>
        <dsp:cNvSpPr/>
      </dsp:nvSpPr>
      <dsp:spPr>
        <a:xfrm>
          <a:off x="948405" y="1727315"/>
          <a:ext cx="2466618" cy="147997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latin typeface="Courier"/>
            </a:rPr>
            <a:t>45 DAY INDUSTRY PLACEMENT</a:t>
          </a:r>
        </a:p>
      </dsp:txBody>
      <dsp:txXfrm>
        <a:off x="948405" y="1727315"/>
        <a:ext cx="2466618" cy="1479971"/>
      </dsp:txXfrm>
    </dsp:sp>
    <dsp:sp modelId="{4FDC175F-A428-924C-957E-AFD998AE03DB}">
      <dsp:nvSpPr>
        <dsp:cNvPr id="0" name=""/>
        <dsp:cNvSpPr/>
      </dsp:nvSpPr>
      <dsp:spPr>
        <a:xfrm>
          <a:off x="3661686" y="1727315"/>
          <a:ext cx="2466618" cy="147997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latin typeface="Courier"/>
            </a:rPr>
            <a:t>DESIGNED BY AND FOR EMPLOYERS</a:t>
          </a:r>
        </a:p>
      </dsp:txBody>
      <dsp:txXfrm>
        <a:off x="3661686" y="1727315"/>
        <a:ext cx="2466618" cy="1479971"/>
      </dsp:txXfrm>
    </dsp:sp>
    <dsp:sp modelId="{C66863FF-D58E-9749-8FBF-4599902F5907}">
      <dsp:nvSpPr>
        <dsp:cNvPr id="0" name=""/>
        <dsp:cNvSpPr/>
      </dsp:nvSpPr>
      <dsp:spPr>
        <a:xfrm>
          <a:off x="6374966" y="1727315"/>
          <a:ext cx="2466618" cy="147997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latin typeface="Courier"/>
            </a:rPr>
            <a:t>1 T Level = </a:t>
          </a:r>
          <a:br>
            <a:rPr lang="en-US" sz="2600" kern="1200" dirty="0">
              <a:latin typeface="Courier"/>
            </a:rPr>
          </a:br>
          <a:r>
            <a:rPr lang="en-US" sz="2600" kern="1200" dirty="0">
              <a:latin typeface="Courier"/>
            </a:rPr>
            <a:t>3 A Levels </a:t>
          </a:r>
        </a:p>
      </dsp:txBody>
      <dsp:txXfrm>
        <a:off x="6374966" y="1727315"/>
        <a:ext cx="2466618" cy="1479971"/>
      </dsp:txXfrm>
    </dsp:sp>
    <dsp:sp modelId="{FB1942E1-1BB2-E74C-8524-2A37B011C7E8}">
      <dsp:nvSpPr>
        <dsp:cNvPr id="0" name=""/>
        <dsp:cNvSpPr/>
      </dsp:nvSpPr>
      <dsp:spPr>
        <a:xfrm>
          <a:off x="948405" y="3453948"/>
          <a:ext cx="2466618" cy="147997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a:latin typeface="Courier"/>
            </a:rPr>
            <a:t>LEVEL 2 MATHS AND ENGLISH</a:t>
          </a:r>
        </a:p>
      </dsp:txBody>
      <dsp:txXfrm>
        <a:off x="948405" y="3453948"/>
        <a:ext cx="2466618" cy="1479971"/>
      </dsp:txXfrm>
    </dsp:sp>
    <dsp:sp modelId="{AAC61714-61B6-5848-B30C-BD04E6595EB1}">
      <dsp:nvSpPr>
        <dsp:cNvPr id="0" name=""/>
        <dsp:cNvSpPr/>
      </dsp:nvSpPr>
      <dsp:spPr>
        <a:xfrm>
          <a:off x="3661686" y="3453948"/>
          <a:ext cx="2466618" cy="147997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0" kern="1200" dirty="0">
              <a:latin typeface="Courier"/>
            </a:rPr>
            <a:t>PHASED ROLL OUT</a:t>
          </a:r>
        </a:p>
      </dsp:txBody>
      <dsp:txXfrm>
        <a:off x="3661686" y="3453948"/>
        <a:ext cx="2466618" cy="1479971"/>
      </dsp:txXfrm>
    </dsp:sp>
    <dsp:sp modelId="{EBB518C8-6E35-2B48-9CD2-F0F1253C4488}">
      <dsp:nvSpPr>
        <dsp:cNvPr id="0" name=""/>
        <dsp:cNvSpPr/>
      </dsp:nvSpPr>
      <dsp:spPr>
        <a:xfrm>
          <a:off x="6374966" y="3453948"/>
          <a:ext cx="2466618" cy="147997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a:latin typeface="Courier"/>
            </a:rPr>
            <a:t>VARIETY OF PROGRESSION OPTIONS</a:t>
          </a:r>
        </a:p>
      </dsp:txBody>
      <dsp:txXfrm>
        <a:off x="6374966" y="3453948"/>
        <a:ext cx="2466618" cy="14799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B6522B-30C2-41E1-981C-C205F9580195}">
      <dsp:nvSpPr>
        <dsp:cNvPr id="0" name=""/>
        <dsp:cNvSpPr/>
      </dsp:nvSpPr>
      <dsp:spPr>
        <a:xfrm rot="5400000">
          <a:off x="3035465" y="-916371"/>
          <a:ext cx="1307667" cy="347228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en-GB" sz="1400" kern="1200" dirty="0">
              <a:solidFill>
                <a:srgbClr val="000000"/>
              </a:solidFill>
              <a:latin typeface="Courier"/>
              <a:cs typeface="Arial" panose="020B0604020202020204" pitchFamily="34" charset="0"/>
            </a:rPr>
            <a:t>Learn concepts, theories and principles of general subject </a:t>
          </a:r>
          <a:endParaRPr lang="en-GB" sz="1400" kern="1200" dirty="0">
            <a:latin typeface="Courier"/>
          </a:endParaRPr>
        </a:p>
        <a:p>
          <a:pPr marL="114300" lvl="1" indent="-114300" algn="l" defTabSz="622300">
            <a:lnSpc>
              <a:spcPct val="90000"/>
            </a:lnSpc>
            <a:spcBef>
              <a:spcPct val="0"/>
            </a:spcBef>
            <a:spcAft>
              <a:spcPct val="15000"/>
            </a:spcAft>
            <a:buChar char="••"/>
          </a:pPr>
          <a:r>
            <a:rPr lang="en-GB" sz="1400" kern="1200" dirty="0">
              <a:solidFill>
                <a:srgbClr val="000000"/>
              </a:solidFill>
              <a:latin typeface="Courier"/>
              <a:cs typeface="Arial" panose="020B0604020202020204" pitchFamily="34" charset="0"/>
            </a:rPr>
            <a:t>Assessed through an external examination and a substantial project</a:t>
          </a:r>
        </a:p>
      </dsp:txBody>
      <dsp:txXfrm rot="-5400000">
        <a:off x="1953159" y="229770"/>
        <a:ext cx="3408446" cy="1179997"/>
      </dsp:txXfrm>
    </dsp:sp>
    <dsp:sp modelId="{4B66A2E6-D306-4EB2-8FF9-DA3235E47E2B}">
      <dsp:nvSpPr>
        <dsp:cNvPr id="0" name=""/>
        <dsp:cNvSpPr/>
      </dsp:nvSpPr>
      <dsp:spPr>
        <a:xfrm>
          <a:off x="0" y="2476"/>
          <a:ext cx="1953158" cy="16345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kern="1200" dirty="0">
              <a:latin typeface="Courier"/>
            </a:rPr>
            <a:t>Core curriculum</a:t>
          </a:r>
        </a:p>
      </dsp:txBody>
      <dsp:txXfrm>
        <a:off x="79794" y="82270"/>
        <a:ext cx="1793570" cy="1474996"/>
      </dsp:txXfrm>
    </dsp:sp>
    <dsp:sp modelId="{562747DE-F892-462C-9081-954956F92D72}">
      <dsp:nvSpPr>
        <dsp:cNvPr id="0" name=""/>
        <dsp:cNvSpPr/>
      </dsp:nvSpPr>
      <dsp:spPr>
        <a:xfrm rot="5400000">
          <a:off x="2938456" y="799941"/>
          <a:ext cx="1501686" cy="347228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en-GB" sz="1400" kern="1200" dirty="0">
              <a:latin typeface="Courier"/>
            </a:rPr>
            <a:t>Opportunity to specialise within chosen course</a:t>
          </a:r>
        </a:p>
        <a:p>
          <a:pPr marL="114300" lvl="1" indent="-114300" algn="l" defTabSz="622300">
            <a:lnSpc>
              <a:spcPct val="90000"/>
            </a:lnSpc>
            <a:spcBef>
              <a:spcPct val="0"/>
            </a:spcBef>
            <a:spcAft>
              <a:spcPct val="15000"/>
            </a:spcAft>
            <a:buFont typeface="Arial" panose="020B0604020202020204" pitchFamily="34" charset="0"/>
            <a:buChar char="••"/>
          </a:pPr>
          <a:r>
            <a:rPr lang="en-GB" sz="1400" kern="1200" dirty="0">
              <a:latin typeface="Courier"/>
            </a:rPr>
            <a:t>Develop knowledge and skills needed for a job in that area</a:t>
          </a:r>
        </a:p>
        <a:p>
          <a:pPr marL="114300" lvl="1" indent="-114300" algn="l" defTabSz="622300">
            <a:lnSpc>
              <a:spcPct val="90000"/>
            </a:lnSpc>
            <a:spcBef>
              <a:spcPct val="0"/>
            </a:spcBef>
            <a:spcAft>
              <a:spcPct val="15000"/>
            </a:spcAft>
            <a:buFont typeface="Arial" panose="020B0604020202020204" pitchFamily="34" charset="0"/>
            <a:buChar char="••"/>
          </a:pPr>
          <a:r>
            <a:rPr lang="en-GB" sz="1400" kern="1200" dirty="0">
              <a:latin typeface="Courier"/>
            </a:rPr>
            <a:t>At least half of the classroom time</a:t>
          </a:r>
        </a:p>
      </dsp:txBody>
      <dsp:txXfrm rot="-5400000">
        <a:off x="1953159" y="1858544"/>
        <a:ext cx="3398975" cy="1355074"/>
      </dsp:txXfrm>
    </dsp:sp>
    <dsp:sp modelId="{7F30194C-5D36-468F-8DB6-3EA2AD41F4E3}">
      <dsp:nvSpPr>
        <dsp:cNvPr id="0" name=""/>
        <dsp:cNvSpPr/>
      </dsp:nvSpPr>
      <dsp:spPr>
        <a:xfrm>
          <a:off x="0" y="1718790"/>
          <a:ext cx="1953158" cy="16345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kern="1200" dirty="0">
              <a:latin typeface="Courier"/>
            </a:rPr>
            <a:t>Specialism</a:t>
          </a:r>
        </a:p>
      </dsp:txBody>
      <dsp:txXfrm>
        <a:off x="79794" y="1798584"/>
        <a:ext cx="1793570" cy="1474996"/>
      </dsp:txXfrm>
    </dsp:sp>
    <dsp:sp modelId="{3434A7EC-5D62-49AB-8112-FA9DDED9C815}">
      <dsp:nvSpPr>
        <dsp:cNvPr id="0" name=""/>
        <dsp:cNvSpPr/>
      </dsp:nvSpPr>
      <dsp:spPr>
        <a:xfrm rot="5400000">
          <a:off x="3035465" y="2516255"/>
          <a:ext cx="1307667" cy="347228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latin typeface="Courier"/>
            </a:rPr>
            <a:t>If not achieved, work towards these qualifications</a:t>
          </a:r>
        </a:p>
      </dsp:txBody>
      <dsp:txXfrm rot="-5400000">
        <a:off x="1953159" y="3662397"/>
        <a:ext cx="3408446" cy="1179997"/>
      </dsp:txXfrm>
    </dsp:sp>
    <dsp:sp modelId="{7A413EF8-7E0A-493E-B7F8-C7EBFA57111E}">
      <dsp:nvSpPr>
        <dsp:cNvPr id="0" name=""/>
        <dsp:cNvSpPr/>
      </dsp:nvSpPr>
      <dsp:spPr>
        <a:xfrm>
          <a:off x="0" y="3435103"/>
          <a:ext cx="1953158" cy="16345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kern="1200" dirty="0">
              <a:latin typeface="Courier"/>
            </a:rPr>
            <a:t>English and maths</a:t>
          </a:r>
        </a:p>
      </dsp:txBody>
      <dsp:txXfrm>
        <a:off x="79794" y="3514897"/>
        <a:ext cx="1793570" cy="14749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23FCE0-F099-4C01-BCFF-A7520CDC4DDB}">
      <dsp:nvSpPr>
        <dsp:cNvPr id="0" name=""/>
        <dsp:cNvSpPr/>
      </dsp:nvSpPr>
      <dsp:spPr>
        <a:xfrm rot="5400000">
          <a:off x="1992006" y="810"/>
          <a:ext cx="2046255" cy="2558698"/>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latin typeface="Courier"/>
            </a:rPr>
            <a:t>Spend at least 20% of the course on placement</a:t>
          </a:r>
        </a:p>
        <a:p>
          <a:pPr marL="114300" lvl="1" indent="-114300" algn="l" defTabSz="622300">
            <a:lnSpc>
              <a:spcPct val="90000"/>
            </a:lnSpc>
            <a:spcBef>
              <a:spcPct val="0"/>
            </a:spcBef>
            <a:spcAft>
              <a:spcPct val="15000"/>
            </a:spcAft>
            <a:buChar char="••"/>
          </a:pPr>
          <a:r>
            <a:rPr lang="en-GB" sz="1400" kern="1200" dirty="0">
              <a:latin typeface="Courier"/>
            </a:rPr>
            <a:t>With a real employer</a:t>
          </a:r>
        </a:p>
        <a:p>
          <a:pPr marL="114300" lvl="1" indent="-114300" algn="l" defTabSz="622300">
            <a:lnSpc>
              <a:spcPct val="90000"/>
            </a:lnSpc>
            <a:spcBef>
              <a:spcPct val="0"/>
            </a:spcBef>
            <a:spcAft>
              <a:spcPct val="15000"/>
            </a:spcAft>
            <a:buChar char="••"/>
          </a:pPr>
          <a:r>
            <a:rPr lang="en-GB" sz="1400" kern="1200" dirty="0">
              <a:latin typeface="Courier"/>
            </a:rPr>
            <a:t>Generally unpaid, but travel and subsistence costs may be available</a:t>
          </a:r>
        </a:p>
      </dsp:txBody>
      <dsp:txXfrm rot="-5400000">
        <a:off x="1735785" y="356921"/>
        <a:ext cx="2458808" cy="1846475"/>
      </dsp:txXfrm>
    </dsp:sp>
    <dsp:sp modelId="{4E49B0D9-8295-48DC-A092-463D201E7EE0}">
      <dsp:nvSpPr>
        <dsp:cNvPr id="0" name=""/>
        <dsp:cNvSpPr/>
      </dsp:nvSpPr>
      <dsp:spPr>
        <a:xfrm>
          <a:off x="1337" y="1250"/>
          <a:ext cx="1734447" cy="255781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kern="1200" dirty="0">
              <a:latin typeface="Courier"/>
            </a:rPr>
            <a:t>Industry placement</a:t>
          </a:r>
        </a:p>
      </dsp:txBody>
      <dsp:txXfrm>
        <a:off x="86006" y="85919"/>
        <a:ext cx="1565109" cy="23884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60F02-F5B1-4397-B118-91B8F80738D1}">
      <dsp:nvSpPr>
        <dsp:cNvPr id="0" name=""/>
        <dsp:cNvSpPr/>
      </dsp:nvSpPr>
      <dsp:spPr>
        <a:xfrm rot="16200000">
          <a:off x="-114908" y="985751"/>
          <a:ext cx="4546616" cy="3811231"/>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t" anchorCtr="0">
          <a:noAutofit/>
        </a:bodyPr>
        <a:lstStyle/>
        <a:p>
          <a:pPr lvl="0" algn="l" defTabSz="1244600">
            <a:lnSpc>
              <a:spcPct val="90000"/>
            </a:lnSpc>
            <a:spcBef>
              <a:spcPct val="0"/>
            </a:spcBef>
            <a:spcAft>
              <a:spcPct val="35000"/>
            </a:spcAft>
          </a:pPr>
          <a:r>
            <a:rPr lang="en-GB" sz="2800" kern="1200" dirty="0">
              <a:solidFill>
                <a:srgbClr val="FFFFFF"/>
              </a:solidFill>
              <a:latin typeface="Courier"/>
              <a:ea typeface="+mn-ea"/>
              <a:cs typeface="+mn-cs"/>
            </a:rPr>
            <a:t>2020</a:t>
          </a:r>
        </a:p>
        <a:p>
          <a:pPr marL="228600" lvl="1" indent="-228600" algn="l" defTabSz="889000">
            <a:lnSpc>
              <a:spcPct val="90000"/>
            </a:lnSpc>
            <a:spcBef>
              <a:spcPct val="0"/>
            </a:spcBef>
            <a:spcAft>
              <a:spcPct val="15000"/>
            </a:spcAft>
            <a:buChar char="••"/>
          </a:pPr>
          <a:r>
            <a:rPr lang="en-GB" sz="2000" kern="1200" dirty="0">
              <a:latin typeface="Courier"/>
            </a:rPr>
            <a:t>Digital Production, Design &amp; Development</a:t>
          </a:r>
        </a:p>
        <a:p>
          <a:pPr marL="228600" lvl="1" indent="-228600" algn="l" defTabSz="889000">
            <a:lnSpc>
              <a:spcPct val="90000"/>
            </a:lnSpc>
            <a:spcBef>
              <a:spcPct val="0"/>
            </a:spcBef>
            <a:spcAft>
              <a:spcPct val="15000"/>
            </a:spcAft>
            <a:buChar char="••"/>
          </a:pPr>
          <a:r>
            <a:rPr lang="en-GB" sz="2000" kern="1200" dirty="0">
              <a:latin typeface="Courier"/>
            </a:rPr>
            <a:t>Education &amp; Childcare</a:t>
          </a:r>
        </a:p>
        <a:p>
          <a:pPr marL="228600" lvl="1" indent="-228600" algn="l" defTabSz="889000">
            <a:lnSpc>
              <a:spcPct val="90000"/>
            </a:lnSpc>
            <a:spcBef>
              <a:spcPct val="0"/>
            </a:spcBef>
            <a:spcAft>
              <a:spcPct val="15000"/>
            </a:spcAft>
            <a:buChar char="••"/>
          </a:pPr>
          <a:r>
            <a:rPr lang="en-GB" sz="2000" kern="1200" dirty="0">
              <a:latin typeface="Courier"/>
            </a:rPr>
            <a:t>Design, Surveying &amp; Planning for Construction</a:t>
          </a:r>
        </a:p>
      </dsp:txBody>
      <dsp:txXfrm rot="5400000">
        <a:off x="252785" y="1527381"/>
        <a:ext cx="3811231" cy="2727970"/>
      </dsp:txXfrm>
    </dsp:sp>
    <dsp:sp modelId="{3BA3A940-5B76-4FAF-A30F-42A523551D3A}">
      <dsp:nvSpPr>
        <dsp:cNvPr id="0" name=""/>
        <dsp:cNvSpPr/>
      </dsp:nvSpPr>
      <dsp:spPr>
        <a:xfrm rot="16200000">
          <a:off x="4042499" y="773982"/>
          <a:ext cx="5173118" cy="4234769"/>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t" anchorCtr="0">
          <a:noAutofit/>
        </a:bodyPr>
        <a:lstStyle/>
        <a:p>
          <a:pPr lvl="0" algn="l" defTabSz="1244600">
            <a:lnSpc>
              <a:spcPct val="90000"/>
            </a:lnSpc>
            <a:spcBef>
              <a:spcPct val="0"/>
            </a:spcBef>
            <a:spcAft>
              <a:spcPct val="35000"/>
            </a:spcAft>
          </a:pPr>
          <a:r>
            <a:rPr lang="en-GB" sz="2800" kern="1200" dirty="0">
              <a:latin typeface="Courier"/>
            </a:rPr>
            <a:t>2021</a:t>
          </a:r>
        </a:p>
        <a:p>
          <a:pPr marL="228600" lvl="1" indent="-228600" algn="l" defTabSz="889000">
            <a:lnSpc>
              <a:spcPct val="90000"/>
            </a:lnSpc>
            <a:spcBef>
              <a:spcPct val="0"/>
            </a:spcBef>
            <a:spcAft>
              <a:spcPct val="15000"/>
            </a:spcAft>
            <a:buFont typeface="Calibri" panose="020F0502020204030204" pitchFamily="34" charset="0"/>
            <a:buChar char="••"/>
          </a:pPr>
          <a:r>
            <a:rPr lang="en-GB" sz="2000" kern="1200" dirty="0">
              <a:latin typeface="Courier"/>
            </a:rPr>
            <a:t>Building Services Engineering for Construction</a:t>
          </a:r>
        </a:p>
        <a:p>
          <a:pPr marL="228600" lvl="1" indent="-228600" algn="l" defTabSz="889000">
            <a:lnSpc>
              <a:spcPct val="90000"/>
            </a:lnSpc>
            <a:spcBef>
              <a:spcPct val="0"/>
            </a:spcBef>
            <a:spcAft>
              <a:spcPct val="15000"/>
            </a:spcAft>
            <a:buFont typeface="Calibri" panose="020F0502020204030204" pitchFamily="34" charset="0"/>
            <a:buChar char="••"/>
          </a:pPr>
          <a:r>
            <a:rPr lang="en-GB" sz="2000" kern="1200" dirty="0">
              <a:latin typeface="Courier"/>
            </a:rPr>
            <a:t>Digital Business Services</a:t>
          </a:r>
        </a:p>
        <a:p>
          <a:pPr marL="228600" lvl="1" indent="-228600" algn="l" defTabSz="889000">
            <a:lnSpc>
              <a:spcPct val="90000"/>
            </a:lnSpc>
            <a:spcBef>
              <a:spcPct val="0"/>
            </a:spcBef>
            <a:spcAft>
              <a:spcPct val="15000"/>
            </a:spcAft>
            <a:buFont typeface="Calibri" panose="020F0502020204030204" pitchFamily="34" charset="0"/>
            <a:buChar char="••"/>
          </a:pPr>
          <a:r>
            <a:rPr lang="en-GB" sz="2000" kern="1200" dirty="0">
              <a:latin typeface="Courier"/>
            </a:rPr>
            <a:t>Digital Support &amp; Services</a:t>
          </a:r>
        </a:p>
        <a:p>
          <a:pPr marL="228600" lvl="1" indent="-228600" algn="l" defTabSz="889000">
            <a:lnSpc>
              <a:spcPct val="90000"/>
            </a:lnSpc>
            <a:spcBef>
              <a:spcPct val="0"/>
            </a:spcBef>
            <a:spcAft>
              <a:spcPct val="15000"/>
            </a:spcAft>
            <a:buFont typeface="Calibri" panose="020F0502020204030204" pitchFamily="34" charset="0"/>
            <a:buChar char="••"/>
          </a:pPr>
          <a:r>
            <a:rPr lang="en-GB" sz="2000" kern="1200" dirty="0">
              <a:latin typeface="Courier"/>
            </a:rPr>
            <a:t>Health</a:t>
          </a:r>
        </a:p>
        <a:p>
          <a:pPr marL="228600" lvl="1" indent="-228600" algn="l" defTabSz="889000">
            <a:lnSpc>
              <a:spcPct val="90000"/>
            </a:lnSpc>
            <a:spcBef>
              <a:spcPct val="0"/>
            </a:spcBef>
            <a:spcAft>
              <a:spcPct val="15000"/>
            </a:spcAft>
            <a:buFont typeface="Calibri" panose="020F0502020204030204" pitchFamily="34" charset="0"/>
            <a:buChar char="••"/>
          </a:pPr>
          <a:r>
            <a:rPr lang="en-GB" sz="2000" kern="1200" dirty="0">
              <a:latin typeface="Courier"/>
            </a:rPr>
            <a:t>Healthcare Science</a:t>
          </a:r>
        </a:p>
        <a:p>
          <a:pPr marL="228600" lvl="1" indent="-228600" algn="l" defTabSz="889000">
            <a:lnSpc>
              <a:spcPct val="90000"/>
            </a:lnSpc>
            <a:spcBef>
              <a:spcPct val="0"/>
            </a:spcBef>
            <a:spcAft>
              <a:spcPct val="15000"/>
            </a:spcAft>
            <a:buFont typeface="Calibri" panose="020F0502020204030204" pitchFamily="34" charset="0"/>
            <a:buChar char="••"/>
          </a:pPr>
          <a:r>
            <a:rPr lang="en-GB" sz="2000" kern="1200" dirty="0">
              <a:latin typeface="Courier"/>
            </a:rPr>
            <a:t>Onsite Construction</a:t>
          </a:r>
        </a:p>
        <a:p>
          <a:pPr marL="228600" lvl="1" indent="-228600" algn="l" defTabSz="889000">
            <a:lnSpc>
              <a:spcPct val="90000"/>
            </a:lnSpc>
            <a:spcBef>
              <a:spcPct val="0"/>
            </a:spcBef>
            <a:spcAft>
              <a:spcPct val="15000"/>
            </a:spcAft>
            <a:buFont typeface="Calibri" panose="020F0502020204030204" pitchFamily="34" charset="0"/>
            <a:buChar char="••"/>
          </a:pPr>
          <a:r>
            <a:rPr lang="en-GB" sz="2000" kern="1200" dirty="0">
              <a:latin typeface="Courier"/>
            </a:rPr>
            <a:t>Science</a:t>
          </a:r>
        </a:p>
      </dsp:txBody>
      <dsp:txXfrm rot="5400000">
        <a:off x="4511674" y="1339431"/>
        <a:ext cx="4234769" cy="310387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6AF25C-4198-4077-AD44-DB4D31B01524}" type="datetimeFigureOut">
              <a:rPr lang="en-GB" smtClean="0"/>
              <a:t>16/09/2020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8DB3FF-8B41-4A0A-8C7F-F35D756DC4C9}" type="slidenum">
              <a:rPr lang="en-GB" smtClean="0"/>
              <a:t>‹#›</a:t>
            </a:fld>
            <a:endParaRPr lang="en-GB"/>
          </a:p>
        </p:txBody>
      </p:sp>
    </p:spTree>
    <p:extLst>
      <p:ext uri="{BB962C8B-B14F-4D97-AF65-F5344CB8AC3E}">
        <p14:creationId xmlns:p14="http://schemas.microsoft.com/office/powerpoint/2010/main" val="508505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doW5-SUpUN0"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tlevels.gov.uk/students/find"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time_continue=11&amp;v=CYccTnWxwW0&amp;feature=emb_logo"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 y="349250"/>
            <a:ext cx="6781800" cy="3816350"/>
          </a:xfrm>
        </p:spPr>
      </p:sp>
      <p:sp>
        <p:nvSpPr>
          <p:cNvPr id="3" name="Notes Placeholder 2"/>
          <p:cNvSpPr>
            <a:spLocks noGrp="1"/>
          </p:cNvSpPr>
          <p:nvPr>
            <p:ph type="body" idx="1"/>
          </p:nvPr>
        </p:nvSpPr>
        <p:spPr/>
        <p:txBody>
          <a:bodyPr/>
          <a:lstStyle/>
          <a:p>
            <a:r>
              <a:rPr lang="en-US" b="1" dirty="0"/>
              <a:t>Notes to presenter</a:t>
            </a:r>
          </a:p>
          <a:p>
            <a:r>
              <a:rPr lang="en-US" dirty="0"/>
              <a:t>Slides 3 and 5 include link to films. Please ensure that this is downloaded and embedded before you present.</a:t>
            </a:r>
            <a:br>
              <a:rPr lang="en-US" dirty="0"/>
            </a:br>
            <a:r>
              <a:rPr lang="en-US" dirty="0"/>
              <a:t>The film on slide 5 has sound so please ensure the venue has speakers.</a:t>
            </a:r>
          </a:p>
        </p:txBody>
      </p:sp>
    </p:spTree>
    <p:extLst>
      <p:ext uri="{BB962C8B-B14F-4D97-AF65-F5344CB8AC3E}">
        <p14:creationId xmlns:p14="http://schemas.microsoft.com/office/powerpoint/2010/main" val="158297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F8DB3FF-8B41-4A0A-8C7F-F35D756DC4C9}" type="slidenum">
              <a:rPr lang="en-GB" smtClean="0"/>
              <a:t>10</a:t>
            </a:fld>
            <a:endParaRPr lang="en-GB"/>
          </a:p>
        </p:txBody>
      </p:sp>
    </p:spTree>
    <p:extLst>
      <p:ext uri="{BB962C8B-B14F-4D97-AF65-F5344CB8AC3E}">
        <p14:creationId xmlns:p14="http://schemas.microsoft.com/office/powerpoint/2010/main" val="2721513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first three T Levels are Education and Childcare, Digital Production Design and Development and Design, Surveying and Planning for Construction</a:t>
            </a:r>
          </a:p>
          <a:p>
            <a:r>
              <a:rPr lang="en-GB" dirty="0"/>
              <a:t>These will be offered by around 44 colleges, schools and other providers from September</a:t>
            </a:r>
          </a:p>
        </p:txBody>
      </p:sp>
      <p:sp>
        <p:nvSpPr>
          <p:cNvPr id="4" name="Slide Number Placeholder 3"/>
          <p:cNvSpPr>
            <a:spLocks noGrp="1"/>
          </p:cNvSpPr>
          <p:nvPr>
            <p:ph type="sldNum" sz="quarter" idx="5"/>
          </p:nvPr>
        </p:nvSpPr>
        <p:spPr/>
        <p:txBody>
          <a:bodyPr/>
          <a:lstStyle/>
          <a:p>
            <a:fld id="{6F8DB3FF-8B41-4A0A-8C7F-F35D756DC4C9}" type="slidenum">
              <a:rPr lang="en-GB" smtClean="0"/>
              <a:t>13</a:t>
            </a:fld>
            <a:endParaRPr lang="en-GB"/>
          </a:p>
        </p:txBody>
      </p:sp>
    </p:spTree>
    <p:extLst>
      <p:ext uri="{BB962C8B-B14F-4D97-AF65-F5344CB8AC3E}">
        <p14:creationId xmlns:p14="http://schemas.microsoft.com/office/powerpoint/2010/main" val="2158601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82224"/>
          </a:xfrm>
        </p:spPr>
        <p:txBody>
          <a:bodyPr/>
          <a:lstStyle/>
          <a:p>
            <a:r>
              <a:rPr lang="en-GB" dirty="0"/>
              <a:t>Today, we’re going to introduce you to a new qualification – T Levels.</a:t>
            </a:r>
          </a:p>
          <a:p>
            <a:endParaRPr lang="en-GB" dirty="0"/>
          </a:p>
          <a:p>
            <a:r>
              <a:rPr lang="en-GB" dirty="0"/>
              <a:t>By the end of the session, you should have a good understanding of </a:t>
            </a:r>
          </a:p>
          <a:p>
            <a:pPr marL="171450" indent="-171450">
              <a:buFontTx/>
              <a:buChar char="-"/>
            </a:pPr>
            <a:r>
              <a:rPr lang="en-GB" dirty="0"/>
              <a:t>what a T Level is</a:t>
            </a:r>
          </a:p>
          <a:p>
            <a:pPr marL="171450" indent="-171450">
              <a:buFontTx/>
              <a:buChar char="-"/>
            </a:pPr>
            <a:r>
              <a:rPr lang="en-GB" dirty="0"/>
              <a:t>some key facts about how they work</a:t>
            </a:r>
          </a:p>
          <a:p>
            <a:pPr marL="171450" indent="-171450">
              <a:buFontTx/>
              <a:buChar char="-"/>
            </a:pPr>
            <a:r>
              <a:rPr lang="en-GB" dirty="0"/>
              <a:t>how the government is rolling T Levels out over the next few years, and</a:t>
            </a:r>
          </a:p>
          <a:p>
            <a:pPr marL="171450" indent="-171450">
              <a:buFontTx/>
              <a:buChar char="-"/>
            </a:pPr>
            <a:r>
              <a:rPr lang="en-GB" dirty="0"/>
              <a:t>How you can find out more</a:t>
            </a:r>
          </a:p>
        </p:txBody>
      </p:sp>
      <p:sp>
        <p:nvSpPr>
          <p:cNvPr id="4" name="Slide Number Placeholder 3"/>
          <p:cNvSpPr>
            <a:spLocks noGrp="1"/>
          </p:cNvSpPr>
          <p:nvPr>
            <p:ph type="sldNum" sz="quarter" idx="10"/>
          </p:nvPr>
        </p:nvSpPr>
        <p:spPr/>
        <p:txBody>
          <a:bodyPr/>
          <a:lstStyle/>
          <a:p>
            <a:fld id="{6F8DB3FF-8B41-4A0A-8C7F-F35D756DC4C9}" type="slidenum">
              <a:rPr lang="en-GB" smtClean="0"/>
              <a:t>2</a:t>
            </a:fld>
            <a:endParaRPr lang="en-GB"/>
          </a:p>
        </p:txBody>
      </p:sp>
    </p:spTree>
    <p:extLst>
      <p:ext uri="{BB962C8B-B14F-4D97-AF65-F5344CB8AC3E}">
        <p14:creationId xmlns:p14="http://schemas.microsoft.com/office/powerpoint/2010/main" val="1292429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https://www.youtube.com/watch?v=doW5-SUpUN0</a:t>
            </a:r>
            <a:endParaRPr lang="en-GB" dirty="0"/>
          </a:p>
          <a:p>
            <a:endParaRPr lang="en-GB" dirty="0"/>
          </a:p>
        </p:txBody>
      </p:sp>
      <p:sp>
        <p:nvSpPr>
          <p:cNvPr id="4" name="Slide Number Placeholder 3"/>
          <p:cNvSpPr>
            <a:spLocks noGrp="1"/>
          </p:cNvSpPr>
          <p:nvPr>
            <p:ph type="sldNum" sz="quarter" idx="5"/>
          </p:nvPr>
        </p:nvSpPr>
        <p:spPr/>
        <p:txBody>
          <a:bodyPr/>
          <a:lstStyle/>
          <a:p>
            <a:fld id="{6F8DB3FF-8B41-4A0A-8C7F-F35D756DC4C9}" type="slidenum">
              <a:rPr lang="en-GB" smtClean="0"/>
              <a:t>3</a:t>
            </a:fld>
            <a:endParaRPr lang="en-GB"/>
          </a:p>
        </p:txBody>
      </p:sp>
    </p:spTree>
    <p:extLst>
      <p:ext uri="{BB962C8B-B14F-4D97-AF65-F5344CB8AC3E}">
        <p14:creationId xmlns:p14="http://schemas.microsoft.com/office/powerpoint/2010/main" val="3683453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hangingPunct="0">
              <a:buNone/>
            </a:pPr>
            <a:r>
              <a:rPr lang="en-GB" sz="1200" kern="1200" dirty="0">
                <a:solidFill>
                  <a:schemeClr val="tx1"/>
                </a:solidFill>
                <a:effectLst/>
                <a:latin typeface="+mn-lt"/>
                <a:ea typeface="+mn-ea"/>
                <a:cs typeface="+mn-cs"/>
              </a:rPr>
              <a:t>Let’s start with what a T Level is. </a:t>
            </a:r>
          </a:p>
          <a:p>
            <a:pPr marL="228600" indent="-228600" hangingPunct="0">
              <a:buAutoNum type="arabicPeriod"/>
            </a:pPr>
            <a:endParaRPr lang="en-GB" sz="1200" kern="1200" dirty="0">
              <a:solidFill>
                <a:schemeClr val="tx1"/>
              </a:solidFill>
              <a:effectLst/>
              <a:latin typeface="+mn-lt"/>
              <a:ea typeface="+mn-ea"/>
              <a:cs typeface="+mn-cs"/>
            </a:endParaRPr>
          </a:p>
          <a:p>
            <a:pPr marL="228600" indent="-228600" hangingPunct="0">
              <a:buAutoNum type="arabicPeriod"/>
            </a:pPr>
            <a:r>
              <a:rPr lang="en-GB" sz="1200" kern="1200" dirty="0">
                <a:solidFill>
                  <a:schemeClr val="tx1"/>
                </a:solidFill>
                <a:effectLst/>
                <a:latin typeface="+mn-lt"/>
                <a:ea typeface="+mn-ea"/>
                <a:cs typeface="+mn-cs"/>
              </a:rPr>
              <a:t>New qualification aimed at 16-19 years. A</a:t>
            </a:r>
            <a:r>
              <a:rPr lang="en-GB" dirty="0"/>
              <a:t> practical, employer-led </a:t>
            </a:r>
            <a:r>
              <a:rPr lang="en-GB" sz="1200" kern="1200" dirty="0">
                <a:solidFill>
                  <a:schemeClr val="tx1"/>
                </a:solidFill>
                <a:effectLst/>
                <a:latin typeface="+mn-lt"/>
                <a:ea typeface="+mn-ea"/>
                <a:cs typeface="+mn-cs"/>
              </a:rPr>
              <a:t>alternative to A Levels</a:t>
            </a:r>
          </a:p>
          <a:p>
            <a:pPr marL="228600" indent="-228600" hangingPunct="0">
              <a:buAutoNum type="arabicPeriod"/>
            </a:pPr>
            <a:r>
              <a:rPr lang="en-GB" sz="1200" kern="1200" dirty="0">
                <a:solidFill>
                  <a:schemeClr val="tx1"/>
                </a:solidFill>
                <a:effectLst/>
                <a:latin typeface="+mn-lt"/>
                <a:ea typeface="+mn-ea"/>
                <a:cs typeface="+mn-cs"/>
              </a:rPr>
              <a:t>Brand-new, two-year technical qualification </a:t>
            </a:r>
            <a:r>
              <a:rPr lang="en-GB" dirty="0"/>
              <a:t>that follows GCSEs, </a:t>
            </a:r>
            <a:r>
              <a:rPr lang="en-GB" sz="1200" kern="1200" dirty="0">
                <a:solidFill>
                  <a:schemeClr val="tx1"/>
                </a:solidFill>
                <a:effectLst/>
                <a:latin typeface="+mn-lt"/>
                <a:ea typeface="+mn-ea"/>
                <a:cs typeface="+mn-cs"/>
              </a:rPr>
              <a:t>designed to get students work </a:t>
            </a:r>
            <a:r>
              <a:rPr lang="en-GB" dirty="0"/>
              <a:t>ready</a:t>
            </a:r>
            <a:r>
              <a:rPr lang="en-GB" sz="1200" kern="1200" dirty="0">
                <a:solidFill>
                  <a:schemeClr val="tx1"/>
                </a:solidFill>
                <a:effectLst/>
                <a:latin typeface="+mn-lt"/>
                <a:ea typeface="+mn-ea"/>
                <a:cs typeface="+mn-cs"/>
              </a:rPr>
              <a:t>.</a:t>
            </a:r>
            <a:r>
              <a:rPr lang="en-GB" dirty="0"/>
              <a:t> </a:t>
            </a:r>
            <a:endParaRPr lang="en-GB" sz="1200" kern="1200" dirty="0">
              <a:solidFill>
                <a:schemeClr val="tx1"/>
              </a:solidFill>
              <a:effectLst/>
              <a:latin typeface="+mn-lt"/>
              <a:cs typeface="Calibri"/>
            </a:endParaRPr>
          </a:p>
          <a:p>
            <a:pPr marL="228600" indent="-228600" hangingPunct="0">
              <a:buAutoNum type="arabicPeriod"/>
            </a:pPr>
            <a:r>
              <a:rPr lang="en-GB" sz="1200" kern="1200" dirty="0">
                <a:solidFill>
                  <a:schemeClr val="tx1"/>
                </a:solidFill>
                <a:effectLst/>
                <a:latin typeface="+mn-lt"/>
                <a:ea typeface="+mn-ea"/>
                <a:cs typeface="+mn-cs"/>
              </a:rPr>
              <a:t>Spend 80% of time in the classroom or in specialist facilities, learning the theory and developing practical skills and the other 20% on an industry placement </a:t>
            </a:r>
            <a:r>
              <a:rPr lang="en-GB" dirty="0"/>
              <a:t>with an employer </a:t>
            </a:r>
            <a:r>
              <a:rPr lang="en-GB" sz="1200" kern="1200" dirty="0">
                <a:solidFill>
                  <a:schemeClr val="tx1"/>
                </a:solidFill>
                <a:effectLst/>
                <a:latin typeface="+mn-lt"/>
                <a:ea typeface="+mn-ea"/>
                <a:cs typeface="+mn-cs"/>
              </a:rPr>
              <a:t>putting this into action.</a:t>
            </a:r>
            <a:endParaRPr lang="en-GB" sz="1200" kern="1200" dirty="0">
              <a:solidFill>
                <a:schemeClr val="tx1"/>
              </a:solidFill>
              <a:effectLst/>
              <a:latin typeface="+mn-lt"/>
              <a:cs typeface="Calibri" panose="020F0502020204030204"/>
            </a:endParaRPr>
          </a:p>
          <a:p>
            <a:pPr marL="228600" marR="0" lvl="0" indent="-228600" algn="l" defTabSz="914400" rtl="0" eaLnBrk="1" fontAlgn="auto" latinLnBrk="0" hangingPunct="0">
              <a:lnSpc>
                <a:spcPct val="100000"/>
              </a:lnSpc>
              <a:spcBef>
                <a:spcPts val="0"/>
              </a:spcBef>
              <a:spcAft>
                <a:spcPts val="0"/>
              </a:spcAft>
              <a:buClrTx/>
              <a:buSzTx/>
              <a:buFontTx/>
              <a:buAutoNum type="arabicPeriod"/>
              <a:tabLst/>
              <a:defRPr/>
            </a:pPr>
            <a:r>
              <a:rPr lang="en-GB" sz="1200" kern="1200" dirty="0">
                <a:solidFill>
                  <a:schemeClr val="tx1"/>
                </a:solidFill>
                <a:effectLst/>
                <a:latin typeface="+mn-lt"/>
                <a:ea typeface="+mn-ea"/>
                <a:cs typeface="+mn-cs"/>
              </a:rPr>
              <a:t>Spend a minimum of 45 days (315 hours) on a meaningful industry placement (this is measured in hours, can be split across two employers if needed and the time spent with these employers can be carried out as day release, in one solid block, multiple smaller blocks or a mixture of any of these models, depending on what works for the provider, student and employer)</a:t>
            </a:r>
          </a:p>
          <a:p>
            <a:pPr marL="228600" indent="-228600" hangingPunct="0">
              <a:buFontTx/>
              <a:buAutoNum type="arabicPeriod"/>
              <a:defRPr/>
            </a:pPr>
            <a:r>
              <a:rPr lang="en-GB" sz="1200" kern="1200" dirty="0">
                <a:solidFill>
                  <a:schemeClr val="tx1"/>
                </a:solidFill>
                <a:effectLst/>
                <a:latin typeface="+mn-lt"/>
                <a:ea typeface="+mn-ea"/>
                <a:cs typeface="+mn-cs"/>
              </a:rPr>
              <a:t>Designed by employers to ensure students are learning the skills industries are looking for, improving employability. </a:t>
            </a:r>
            <a:r>
              <a:rPr lang="en-GB" dirty="0"/>
              <a:t>Nearly 300 </a:t>
            </a:r>
            <a:r>
              <a:rPr lang="en-GB" sz="1200" kern="1200" dirty="0">
                <a:solidFill>
                  <a:schemeClr val="tx1"/>
                </a:solidFill>
                <a:effectLst/>
                <a:latin typeface="+mn-lt"/>
                <a:ea typeface="+mn-ea"/>
                <a:cs typeface="+mn-cs"/>
              </a:rPr>
              <a:t>employers </a:t>
            </a:r>
            <a:r>
              <a:rPr lang="en-GB" dirty="0"/>
              <a:t>have been involved in developing T Levels</a:t>
            </a:r>
            <a:r>
              <a:rPr lang="en-GB" sz="1200" kern="1200" dirty="0">
                <a:solidFill>
                  <a:schemeClr val="tx1"/>
                </a:solidFill>
                <a:effectLst/>
                <a:latin typeface="+mn-lt"/>
                <a:ea typeface="+mn-ea"/>
                <a:cs typeface="+mn-cs"/>
              </a:rPr>
              <a:t>, ranging from small local businesses to large multinationals.</a:t>
            </a:r>
            <a:r>
              <a:rPr lang="en-GB" dirty="0"/>
              <a:t> </a:t>
            </a:r>
            <a:endParaRPr lang="en-GB" sz="1200" kern="1200" dirty="0">
              <a:solidFill>
                <a:schemeClr val="tx1"/>
              </a:solidFill>
              <a:effectLst/>
              <a:latin typeface="+mn-lt"/>
              <a:cs typeface="Calibri"/>
            </a:endParaRPr>
          </a:p>
          <a:p>
            <a:pPr marL="228600" marR="0" lvl="0" indent="-228600" algn="l" defTabSz="914400" rtl="0" eaLnBrk="1" fontAlgn="auto" latinLnBrk="0" hangingPunct="0">
              <a:lnSpc>
                <a:spcPct val="100000"/>
              </a:lnSpc>
              <a:spcBef>
                <a:spcPts val="0"/>
              </a:spcBef>
              <a:spcAft>
                <a:spcPts val="0"/>
              </a:spcAft>
              <a:buClrTx/>
              <a:buSzTx/>
              <a:buFontTx/>
              <a:buAutoNum type="arabicPeriod"/>
              <a:tabLst/>
              <a:defRPr/>
            </a:pPr>
            <a:r>
              <a:rPr lang="en-GB" sz="1200" kern="1200" dirty="0">
                <a:solidFill>
                  <a:schemeClr val="tx1"/>
                </a:solidFill>
                <a:effectLst/>
                <a:latin typeface="+mn-lt"/>
                <a:ea typeface="+mn-ea"/>
                <a:cs typeface="+mn-cs"/>
              </a:rPr>
              <a:t>Nationally recognised certificate, with 1 T Level equivalent to 3 A Levels.</a:t>
            </a:r>
          </a:p>
          <a:p>
            <a:pPr marL="228600" indent="-228600" hangingPunct="0">
              <a:buFontTx/>
              <a:buAutoNum type="arabicPeriod"/>
              <a:defRPr/>
            </a:pPr>
            <a:r>
              <a:rPr lang="en-GB" sz="1200" kern="1200" dirty="0">
                <a:solidFill>
                  <a:schemeClr val="tx1"/>
                </a:solidFill>
                <a:effectLst/>
                <a:latin typeface="+mn-lt"/>
                <a:ea typeface="+mn-ea"/>
                <a:cs typeface="+mn-cs"/>
              </a:rPr>
              <a:t>If not already achieved, then students would work towards </a:t>
            </a:r>
            <a:r>
              <a:rPr lang="en-GB" dirty="0"/>
              <a:t>level 2 </a:t>
            </a:r>
            <a:r>
              <a:rPr lang="en-GB" sz="1200" kern="1200" dirty="0">
                <a:solidFill>
                  <a:schemeClr val="tx1"/>
                </a:solidFill>
                <a:effectLst/>
                <a:latin typeface="+mn-lt"/>
                <a:ea typeface="+mn-ea"/>
                <a:cs typeface="+mn-cs"/>
              </a:rPr>
              <a:t>maths and English.</a:t>
            </a:r>
            <a:endParaRPr lang="en-GB" sz="1200" kern="1200" dirty="0">
              <a:solidFill>
                <a:schemeClr val="tx1"/>
              </a:solidFill>
              <a:effectLst/>
              <a:latin typeface="+mn-lt"/>
              <a:cs typeface="Calibri"/>
            </a:endParaRPr>
          </a:p>
          <a:p>
            <a:pPr marL="228600" indent="-228600" hangingPunct="0">
              <a:buFontTx/>
              <a:buAutoNum type="arabicPeriod"/>
              <a:defRPr/>
            </a:pPr>
            <a:r>
              <a:rPr lang="en-GB" sz="1200" kern="1200" dirty="0">
                <a:solidFill>
                  <a:schemeClr val="tx1"/>
                </a:solidFill>
                <a:effectLst/>
                <a:latin typeface="+mn-lt"/>
                <a:ea typeface="+mn-ea"/>
                <a:cs typeface="+mn-cs"/>
              </a:rPr>
              <a:t>44 </a:t>
            </a:r>
            <a:r>
              <a:rPr lang="en-GB" dirty="0"/>
              <a:t>colleges and other </a:t>
            </a:r>
            <a:r>
              <a:rPr lang="en-GB" sz="1200" u="sng" kern="1200" dirty="0">
                <a:solidFill>
                  <a:schemeClr val="tx1"/>
                </a:solidFill>
                <a:effectLst/>
                <a:latin typeface="+mn-lt"/>
                <a:ea typeface="+mn-ea"/>
                <a:cs typeface="+mn-cs"/>
                <a:hlinkClick r:id="rId3"/>
              </a:rPr>
              <a:t>providers</a:t>
            </a:r>
            <a:r>
              <a:rPr lang="en-GB" sz="1200" kern="1200" dirty="0">
                <a:solidFill>
                  <a:schemeClr val="tx1"/>
                </a:solidFill>
                <a:effectLst/>
                <a:latin typeface="+mn-lt"/>
                <a:ea typeface="+mn-ea"/>
                <a:cs typeface="+mn-cs"/>
              </a:rPr>
              <a:t> are offering three courses from September 2020 in Digital; Education &amp; Childcare and Construction, with more to follow in the coming years.</a:t>
            </a:r>
            <a:r>
              <a:rPr lang="en-GB" dirty="0"/>
              <a:t> </a:t>
            </a:r>
            <a:endParaRPr lang="en-GB" sz="1200" kern="1200" dirty="0">
              <a:solidFill>
                <a:schemeClr val="tx1"/>
              </a:solidFill>
              <a:effectLst/>
              <a:latin typeface="+mn-lt"/>
              <a:ea typeface="+mn-ea"/>
              <a:cs typeface="+mn-cs"/>
            </a:endParaRPr>
          </a:p>
          <a:p>
            <a:pPr marL="228600" marR="0" lvl="0" indent="-228600" algn="l" defTabSz="914400" rtl="0" eaLnBrk="1" fontAlgn="auto" latinLnBrk="0" hangingPunct="0">
              <a:lnSpc>
                <a:spcPct val="100000"/>
              </a:lnSpc>
              <a:spcBef>
                <a:spcPts val="0"/>
              </a:spcBef>
              <a:spcAft>
                <a:spcPts val="0"/>
              </a:spcAft>
              <a:buClrTx/>
              <a:buSzTx/>
              <a:buFontTx/>
              <a:buAutoNum type="arabicPeriod"/>
              <a:tabLst/>
              <a:defRPr/>
            </a:pPr>
            <a:r>
              <a:rPr lang="en-GB" sz="1200" kern="1200" dirty="0">
                <a:solidFill>
                  <a:schemeClr val="tx1"/>
                </a:solidFill>
                <a:effectLst/>
                <a:latin typeface="+mn-lt"/>
                <a:ea typeface="+mn-ea"/>
                <a:cs typeface="+mn-cs"/>
              </a:rPr>
              <a:t>Phased rollout of 24 T Levels over the next 4 years </a:t>
            </a:r>
          </a:p>
          <a:p>
            <a:pPr marL="228600" indent="-228600" hangingPunct="0">
              <a:buFontTx/>
              <a:buAutoNum type="arabicPeriod"/>
              <a:defRPr/>
            </a:pPr>
            <a:r>
              <a:rPr lang="en-US" sz="1200" b="0" dirty="0">
                <a:latin typeface="Courier"/>
              </a:rPr>
              <a:t>Progression </a:t>
            </a:r>
            <a:r>
              <a:rPr lang="en-US" sz="1200" dirty="0">
                <a:latin typeface="Courier"/>
              </a:rPr>
              <a:t>includes skilled employment, </a:t>
            </a:r>
            <a:r>
              <a:rPr lang="en-US" dirty="0">
                <a:latin typeface="Courier"/>
              </a:rPr>
              <a:t>apprenticeships or </a:t>
            </a:r>
            <a:r>
              <a:rPr lang="en-US" sz="1200" dirty="0">
                <a:latin typeface="Courier"/>
              </a:rPr>
              <a:t>further study </a:t>
            </a:r>
            <a:r>
              <a:rPr lang="en-US" dirty="0">
                <a:latin typeface="Courier"/>
              </a:rPr>
              <a:t>(T Levels will attract UCAS points in line with 3 A levels)</a:t>
            </a:r>
            <a:endParaRPr lang="en-US" sz="1200" kern="1200" dirty="0">
              <a:solidFill>
                <a:schemeClr val="tx1"/>
              </a:solidFill>
              <a:effectLst/>
              <a:latin typeface="Courier"/>
            </a:endParaRPr>
          </a:p>
          <a:p>
            <a:pPr marL="228600" marR="0" lvl="0" indent="-228600" algn="l" defTabSz="914400" rtl="0" eaLnBrk="1" fontAlgn="auto" latinLnBrk="0" hangingPunct="0">
              <a:lnSpc>
                <a:spcPct val="100000"/>
              </a:lnSpc>
              <a:spcBef>
                <a:spcPts val="0"/>
              </a:spcBef>
              <a:spcAft>
                <a:spcPts val="0"/>
              </a:spcAft>
              <a:buClrTx/>
              <a:buSzTx/>
              <a:buFontTx/>
              <a:buAutoNum type="arabicPeriod"/>
              <a:tabLst/>
              <a:defRPr/>
            </a:pPr>
            <a:endParaRPr lang="en-GB" sz="1200" kern="1200" dirty="0">
              <a:solidFill>
                <a:schemeClr val="tx1"/>
              </a:solidFill>
              <a:effectLst/>
              <a:latin typeface="+mn-lt"/>
              <a:ea typeface="+mn-ea"/>
              <a:cs typeface="+mn-cs"/>
            </a:endParaRPr>
          </a:p>
          <a:p>
            <a:pPr marL="228600" marR="0" lvl="0" indent="-228600" algn="l" defTabSz="914400" rtl="0" eaLnBrk="1" fontAlgn="auto" latinLnBrk="0" hangingPunct="0">
              <a:lnSpc>
                <a:spcPct val="100000"/>
              </a:lnSpc>
              <a:spcBef>
                <a:spcPts val="0"/>
              </a:spcBef>
              <a:spcAft>
                <a:spcPts val="0"/>
              </a:spcAft>
              <a:buClrTx/>
              <a:buSzTx/>
              <a:buFontTx/>
              <a:buAutoNum type="arabicPeriod"/>
              <a:tabLst/>
              <a:defRPr/>
            </a:pPr>
            <a:endParaRPr lang="en-GB" sz="1200" kern="1200" dirty="0">
              <a:solidFill>
                <a:schemeClr val="tx1"/>
              </a:solidFill>
              <a:effectLst/>
              <a:latin typeface="+mn-lt"/>
              <a:ea typeface="+mn-ea"/>
              <a:cs typeface="+mn-cs"/>
            </a:endParaRPr>
          </a:p>
          <a:p>
            <a:pPr marL="228600" marR="0" lvl="0" indent="-228600" algn="l" defTabSz="914400" rtl="0" eaLnBrk="1" fontAlgn="auto" latinLnBrk="0" hangingPunct="0">
              <a:lnSpc>
                <a:spcPct val="100000"/>
              </a:lnSpc>
              <a:spcBef>
                <a:spcPts val="0"/>
              </a:spcBef>
              <a:spcAft>
                <a:spcPts val="0"/>
              </a:spcAft>
              <a:buClrTx/>
              <a:buSzTx/>
              <a:buFontTx/>
              <a:buAutoNum type="arabicPeriod"/>
              <a:tabLst/>
              <a:defRPr/>
            </a:pPr>
            <a:endParaRPr lang="en-GB" sz="1200" kern="1200" dirty="0">
              <a:solidFill>
                <a:schemeClr val="tx1"/>
              </a:solidFill>
              <a:effectLst/>
              <a:latin typeface="+mn-lt"/>
              <a:ea typeface="+mn-ea"/>
              <a:cs typeface="+mn-cs"/>
            </a:endParaRPr>
          </a:p>
          <a:p>
            <a:pPr marL="228600" marR="0" lvl="0" indent="-228600" algn="l" defTabSz="914400" rtl="0" eaLnBrk="1" fontAlgn="auto" latinLnBrk="0" hangingPunct="0">
              <a:lnSpc>
                <a:spcPct val="100000"/>
              </a:lnSpc>
              <a:spcBef>
                <a:spcPts val="0"/>
              </a:spcBef>
              <a:spcAft>
                <a:spcPts val="0"/>
              </a:spcAft>
              <a:buClrTx/>
              <a:buSzTx/>
              <a:buFontTx/>
              <a:buAutoNum type="arabicPeriod"/>
              <a:tabLst/>
              <a:defRPr/>
            </a:pPr>
            <a:endParaRPr lang="en-GB" sz="1200" kern="1200" dirty="0">
              <a:solidFill>
                <a:schemeClr val="tx1"/>
              </a:solidFill>
              <a:effectLst/>
              <a:latin typeface="+mn-lt"/>
              <a:ea typeface="+mn-ea"/>
              <a:cs typeface="+mn-cs"/>
            </a:endParaRPr>
          </a:p>
          <a:p>
            <a:pPr marL="228600" indent="-228600" hangingPunct="0">
              <a:buAutoNum type="arabicPeriod"/>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F8DB3FF-8B41-4A0A-8C7F-F35D756DC4C9}" type="slidenum">
              <a:rPr lang="en-GB" smtClean="0"/>
              <a:t>4</a:t>
            </a:fld>
            <a:endParaRPr lang="en-GB"/>
          </a:p>
        </p:txBody>
      </p:sp>
    </p:spTree>
    <p:extLst>
      <p:ext uri="{BB962C8B-B14F-4D97-AF65-F5344CB8AC3E}">
        <p14:creationId xmlns:p14="http://schemas.microsoft.com/office/powerpoint/2010/main" val="3149666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video about T Levels, which also shows the courses available from this year. </a:t>
            </a:r>
          </a:p>
          <a:p>
            <a:endParaRPr lang="en-US" dirty="0"/>
          </a:p>
          <a:p>
            <a:r>
              <a:rPr lang="en-US" b="1" dirty="0"/>
              <a:t>Notes to presenter:</a:t>
            </a:r>
            <a:r>
              <a:rPr lang="en-US" dirty="0"/>
              <a:t/>
            </a:r>
            <a:br>
              <a:rPr lang="en-US" dirty="0"/>
            </a:br>
            <a:r>
              <a:rPr lang="en-US" dirty="0"/>
              <a:t>Please download and embed this film if you need to </a:t>
            </a:r>
            <a:r>
              <a:rPr lang="en-GB" dirty="0">
                <a:hlinkClick r:id="rId3"/>
              </a:rPr>
              <a:t>https://www.youtube.com/watch?time_continue=11&amp;v=CYccTnWxwW0&amp;feature=emb_logo</a:t>
            </a:r>
            <a:r>
              <a:rPr lang="en-GB" dirty="0"/>
              <a:t/>
            </a:r>
            <a:br>
              <a:rPr lang="en-GB" dirty="0"/>
            </a:br>
            <a:r>
              <a:rPr lang="en-GB" dirty="0"/>
              <a:t>The film is 40 seconds long and has sound</a:t>
            </a:r>
            <a:endParaRPr lang="en-US" dirty="0"/>
          </a:p>
        </p:txBody>
      </p:sp>
      <p:sp>
        <p:nvSpPr>
          <p:cNvPr id="4" name="Slide Number Placeholder 3"/>
          <p:cNvSpPr>
            <a:spLocks noGrp="1"/>
          </p:cNvSpPr>
          <p:nvPr>
            <p:ph type="sldNum" sz="quarter" idx="5"/>
          </p:nvPr>
        </p:nvSpPr>
        <p:spPr/>
        <p:txBody>
          <a:bodyPr/>
          <a:lstStyle/>
          <a:p>
            <a:fld id="{6F8DB3FF-8B41-4A0A-8C7F-F35D756DC4C9}" type="slidenum">
              <a:rPr lang="en-GB" smtClean="0"/>
              <a:t>5</a:t>
            </a:fld>
            <a:endParaRPr lang="en-GB"/>
          </a:p>
        </p:txBody>
      </p:sp>
    </p:spTree>
    <p:extLst>
      <p:ext uri="{BB962C8B-B14F-4D97-AF65-F5344CB8AC3E}">
        <p14:creationId xmlns:p14="http://schemas.microsoft.com/office/powerpoint/2010/main" val="1801517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 Levels are structured differently to existing qualifications.</a:t>
            </a:r>
          </a:p>
          <a:p>
            <a:endParaRPr lang="en-US" dirty="0"/>
          </a:p>
          <a:p>
            <a:r>
              <a:rPr lang="en-US" dirty="0"/>
              <a:t>For your chosen subject, you will start off by studying a core curriculum. That means you will cover the theory, concepts and principles for the general subject. </a:t>
            </a:r>
          </a:p>
          <a:p>
            <a:endParaRPr lang="en-US" dirty="0"/>
          </a:p>
          <a:p>
            <a:pPr lvl="0"/>
            <a:r>
              <a:rPr lang="en-US" sz="1200" kern="1200" dirty="0">
                <a:solidFill>
                  <a:schemeClr val="tx1"/>
                </a:solidFill>
                <a:effectLst/>
                <a:latin typeface="+mn-lt"/>
                <a:ea typeface="+mn-ea"/>
                <a:cs typeface="+mn-cs"/>
              </a:rPr>
              <a:t>At some point after the start of the course, you will choose a specialism.  For some T Levels (</a:t>
            </a:r>
            <a:r>
              <a:rPr lang="en-US" sz="1200" kern="1200" dirty="0" err="1">
                <a:solidFill>
                  <a:schemeClr val="tx1"/>
                </a:solidFill>
                <a:effectLst/>
                <a:latin typeface="+mn-lt"/>
                <a:ea typeface="+mn-ea"/>
                <a:cs typeface="+mn-cs"/>
              </a:rPr>
              <a:t>eg</a:t>
            </a:r>
            <a:r>
              <a:rPr lang="en-US" sz="1200" kern="1200" dirty="0">
                <a:solidFill>
                  <a:schemeClr val="tx1"/>
                </a:solidFill>
                <a:effectLst/>
                <a:latin typeface="+mn-lt"/>
                <a:ea typeface="+mn-ea"/>
                <a:cs typeface="+mn-cs"/>
              </a:rPr>
              <a:t> Early Years), this will be early on in your first year, but for others you may not start your specialism until the second year. The number of occupational specialism varies depending on the T Level.</a:t>
            </a:r>
            <a:endParaRPr lang="en-GB" sz="1200" kern="1200" dirty="0">
              <a:solidFill>
                <a:schemeClr val="tx1"/>
              </a:solidFill>
              <a:effectLst/>
              <a:latin typeface="+mn-lt"/>
              <a:ea typeface="+mn-ea"/>
              <a:cs typeface="+mn-cs"/>
            </a:endParaRPr>
          </a:p>
          <a:p>
            <a:endParaRPr lang="en-US" dirty="0"/>
          </a:p>
          <a:p>
            <a:r>
              <a:rPr lang="en-US" dirty="0"/>
              <a:t>80% of your time will be spent with a college or training provider. You will also do a 45 day industry placement, allowing you to put the skills and theory you’ve learned into practice. As I said earlier, this is counted in hours because you could be with different employers throughout the T Level.</a:t>
            </a:r>
          </a:p>
          <a:p>
            <a:endParaRPr lang="en-US" dirty="0"/>
          </a:p>
          <a:p>
            <a:r>
              <a:rPr lang="en-US" dirty="0"/>
              <a:t>This is unlikely to be paid as it's part of your course of study, but support for travel and expenses may be available. </a:t>
            </a:r>
            <a:endParaRPr lang="en-US" dirty="0">
              <a:cs typeface="Calibri"/>
            </a:endParaRPr>
          </a:p>
          <a:p>
            <a:endParaRPr lang="en-US" dirty="0"/>
          </a:p>
          <a:p>
            <a:r>
              <a:rPr lang="en-US" dirty="0"/>
              <a:t>If you haven’t achieved English and </a:t>
            </a:r>
            <a:r>
              <a:rPr lang="en-US" dirty="0" err="1"/>
              <a:t>maths</a:t>
            </a:r>
            <a:r>
              <a:rPr lang="en-US" dirty="0"/>
              <a:t> Level 2, then you will need to work towards this (GCSE grade 4 or above or Functional Skills level 2 pass). </a:t>
            </a:r>
          </a:p>
          <a:p>
            <a:endParaRPr lang="en-US" dirty="0"/>
          </a:p>
          <a:p>
            <a:r>
              <a:rPr lang="en-US" dirty="0"/>
              <a:t>Entry requirements vary for different T Levels - it is up to the T Level provider to set these depending on the course content</a:t>
            </a:r>
            <a:endParaRPr lang="en-US" dirty="0">
              <a:highlight>
                <a:srgbClr val="FFFF00"/>
              </a:highlight>
              <a:cs typeface="Calibri"/>
            </a:endParaRPr>
          </a:p>
          <a:p>
            <a:endParaRPr lang="en-GB" dirty="0"/>
          </a:p>
        </p:txBody>
      </p:sp>
      <p:sp>
        <p:nvSpPr>
          <p:cNvPr id="4" name="Slide Number Placeholder 3"/>
          <p:cNvSpPr>
            <a:spLocks noGrp="1"/>
          </p:cNvSpPr>
          <p:nvPr>
            <p:ph type="sldNum" sz="quarter" idx="5"/>
          </p:nvPr>
        </p:nvSpPr>
        <p:spPr/>
        <p:txBody>
          <a:bodyPr/>
          <a:lstStyle/>
          <a:p>
            <a:fld id="{6F8DB3FF-8B41-4A0A-8C7F-F35D756DC4C9}" type="slidenum">
              <a:rPr lang="en-GB" smtClean="0"/>
              <a:t>6</a:t>
            </a:fld>
            <a:endParaRPr lang="en-GB"/>
          </a:p>
        </p:txBody>
      </p:sp>
    </p:spTree>
    <p:extLst>
      <p:ext uri="{BB962C8B-B14F-4D97-AF65-F5344CB8AC3E}">
        <p14:creationId xmlns:p14="http://schemas.microsoft.com/office/powerpoint/2010/main" val="1680124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industry placement is what makes T Levels stand out as a new, different and exciting offer</a:t>
            </a:r>
          </a:p>
          <a:p>
            <a:r>
              <a:rPr lang="en-GB" dirty="0"/>
              <a:t>It gives students the chance to practice the skills they’ve learnt in the classroom, building employability skills such as teamwork and communication, and developing the confidence they need in a workplace environment</a:t>
            </a:r>
          </a:p>
          <a:p>
            <a:endParaRPr lang="en-GB" dirty="0"/>
          </a:p>
          <a:p>
            <a:endParaRPr lang="en-GB" dirty="0"/>
          </a:p>
        </p:txBody>
      </p:sp>
      <p:sp>
        <p:nvSpPr>
          <p:cNvPr id="4" name="Slide Number Placeholder 3"/>
          <p:cNvSpPr>
            <a:spLocks noGrp="1"/>
          </p:cNvSpPr>
          <p:nvPr>
            <p:ph type="sldNum" sz="quarter" idx="5"/>
          </p:nvPr>
        </p:nvSpPr>
        <p:spPr/>
        <p:txBody>
          <a:bodyPr/>
          <a:lstStyle/>
          <a:p>
            <a:fld id="{6F8DB3FF-8B41-4A0A-8C7F-F35D756DC4C9}" type="slidenum">
              <a:rPr lang="en-GB" smtClean="0"/>
              <a:t>7</a:t>
            </a:fld>
            <a:endParaRPr lang="en-GB"/>
          </a:p>
        </p:txBody>
      </p:sp>
    </p:spTree>
    <p:extLst>
      <p:ext uri="{BB962C8B-B14F-4D97-AF65-F5344CB8AC3E}">
        <p14:creationId xmlns:p14="http://schemas.microsoft.com/office/powerpoint/2010/main" val="2883785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 Level style industry placements have been happening over the past couple of years (as part of current vocational courses) so there’s already some feedback on how they work. </a:t>
            </a:r>
          </a:p>
          <a:p>
            <a:endParaRPr lang="en-US" dirty="0"/>
          </a:p>
          <a:p>
            <a:r>
              <a:rPr lang="en-US" dirty="0"/>
              <a:t>An evaluation of the funding for these placements found that this had been really positive in helping colleges, schools and other providers prepare for T Levels</a:t>
            </a:r>
          </a:p>
          <a:p>
            <a:endParaRPr lang="en-US" dirty="0"/>
          </a:p>
          <a:p>
            <a:r>
              <a:rPr lang="en-US" b="1" dirty="0"/>
              <a:t>Notes to presenter</a:t>
            </a:r>
          </a:p>
          <a:p>
            <a:r>
              <a:rPr lang="en-US" dirty="0"/>
              <a:t>There are some videos on </a:t>
            </a:r>
            <a:r>
              <a:rPr lang="en-US" dirty="0" err="1"/>
              <a:t>Youtube</a:t>
            </a:r>
            <a:r>
              <a:rPr lang="en-US" dirty="0"/>
              <a:t> of students’ experiences on these placements</a:t>
            </a:r>
          </a:p>
          <a:p>
            <a:endParaRPr lang="en-US" dirty="0"/>
          </a:p>
        </p:txBody>
      </p:sp>
      <p:sp>
        <p:nvSpPr>
          <p:cNvPr id="4" name="Slide Number Placeholder 3"/>
          <p:cNvSpPr>
            <a:spLocks noGrp="1"/>
          </p:cNvSpPr>
          <p:nvPr>
            <p:ph type="sldNum" sz="quarter" idx="5"/>
          </p:nvPr>
        </p:nvSpPr>
        <p:spPr/>
        <p:txBody>
          <a:bodyPr/>
          <a:lstStyle/>
          <a:p>
            <a:fld id="{6F8DB3FF-8B41-4A0A-8C7F-F35D756DC4C9}" type="slidenum">
              <a:rPr lang="en-GB" smtClean="0"/>
              <a:t>8</a:t>
            </a:fld>
            <a:endParaRPr lang="en-GB"/>
          </a:p>
        </p:txBody>
      </p:sp>
    </p:spTree>
    <p:extLst>
      <p:ext uri="{BB962C8B-B14F-4D97-AF65-F5344CB8AC3E}">
        <p14:creationId xmlns:p14="http://schemas.microsoft.com/office/powerpoint/2010/main" val="939134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first three T Levels are Education and Childcare, Digital Production Design and Development and Design, Surveying and Planning for Construction</a:t>
            </a:r>
          </a:p>
          <a:p>
            <a:r>
              <a:rPr lang="en-GB" dirty="0"/>
              <a:t>These will be offered by around 44 colleges, schools and other providers from September</a:t>
            </a:r>
          </a:p>
        </p:txBody>
      </p:sp>
      <p:sp>
        <p:nvSpPr>
          <p:cNvPr id="4" name="Slide Number Placeholder 3"/>
          <p:cNvSpPr>
            <a:spLocks noGrp="1"/>
          </p:cNvSpPr>
          <p:nvPr>
            <p:ph type="sldNum" sz="quarter" idx="5"/>
          </p:nvPr>
        </p:nvSpPr>
        <p:spPr/>
        <p:txBody>
          <a:bodyPr/>
          <a:lstStyle/>
          <a:p>
            <a:fld id="{6F8DB3FF-8B41-4A0A-8C7F-F35D756DC4C9}" type="slidenum">
              <a:rPr lang="en-GB" smtClean="0"/>
              <a:t>9</a:t>
            </a:fld>
            <a:endParaRPr lang="en-GB"/>
          </a:p>
        </p:txBody>
      </p:sp>
    </p:spTree>
    <p:extLst>
      <p:ext uri="{BB962C8B-B14F-4D97-AF65-F5344CB8AC3E}">
        <p14:creationId xmlns:p14="http://schemas.microsoft.com/office/powerpoint/2010/main" val="2825753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8.sv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8.sv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4.pn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8.sv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PURPLE">
    <p:bg>
      <p:bgPr>
        <a:solidFill>
          <a:schemeClr val="accent1"/>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504846"/>
            <a:ext cx="6931649" cy="1325584"/>
          </a:xfrm>
        </p:spPr>
        <p:txBody>
          <a:bodyPr anchor="ctr" anchorCtr="0"/>
          <a:lstStyle>
            <a:lvl1pPr>
              <a:defRPr>
                <a:solidFill>
                  <a:schemeClr val="bg1"/>
                </a:solidFill>
              </a:defRPr>
            </a:lvl1pPr>
          </a:lstStyle>
          <a:p>
            <a:r>
              <a:rPr lang="en-US" dirty="0"/>
              <a:t>Click to edit Master title style</a:t>
            </a:r>
          </a:p>
        </p:txBody>
      </p:sp>
      <p:grpSp>
        <p:nvGrpSpPr>
          <p:cNvPr id="2" name="Group 1">
            <a:extLst>
              <a:ext uri="{FF2B5EF4-FFF2-40B4-BE49-F238E27FC236}">
                <a16:creationId xmlns:a16="http://schemas.microsoft.com/office/drawing/2014/main" id="{3D0A58A9-2EF3-9745-BE91-E8807BB2ED4F}"/>
              </a:ext>
            </a:extLst>
          </p:cNvPr>
          <p:cNvGrpSpPr/>
          <p:nvPr userDrawn="1"/>
        </p:nvGrpSpPr>
        <p:grpSpPr>
          <a:xfrm>
            <a:off x="4571038" y="-1"/>
            <a:ext cx="3049925" cy="6858001"/>
            <a:chOff x="7537450" y="-1"/>
            <a:chExt cx="5029200" cy="11309351"/>
          </a:xfrm>
        </p:grpSpPr>
        <p:pic>
          <p:nvPicPr>
            <p:cNvPr id="11" name="Graphic 10">
              <a:extLst>
                <a:ext uri="{FF2B5EF4-FFF2-40B4-BE49-F238E27FC236}">
                  <a16:creationId xmlns:a16="http://schemas.microsoft.com/office/drawing/2014/main" id="{4C98C1CC-4CE0-EC44-9524-01CAEA01EAB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38372"/>
            <a:stretch/>
          </p:blipFill>
          <p:spPr>
            <a:xfrm>
              <a:off x="7537450" y="6716384"/>
              <a:ext cx="5029200" cy="4592966"/>
            </a:xfrm>
            <a:prstGeom prst="rect">
              <a:avLst/>
            </a:prstGeom>
          </p:spPr>
        </p:pic>
        <p:pic>
          <p:nvPicPr>
            <p:cNvPr id="12" name="Graphic 11">
              <a:extLst>
                <a:ext uri="{FF2B5EF4-FFF2-40B4-BE49-F238E27FC236}">
                  <a16:creationId xmlns:a16="http://schemas.microsoft.com/office/drawing/2014/main" id="{2D8899DA-AD40-A048-B806-AC0E6BCBEAC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53163"/>
            <a:stretch/>
          </p:blipFill>
          <p:spPr>
            <a:xfrm>
              <a:off x="7537450" y="-1"/>
              <a:ext cx="5029200" cy="3490609"/>
            </a:xfrm>
            <a:prstGeom prst="rect">
              <a:avLst/>
            </a:prstGeom>
          </p:spPr>
        </p:pic>
      </p:grpSp>
      <p:sp>
        <p:nvSpPr>
          <p:cNvPr id="6" name="object 7">
            <a:extLst>
              <a:ext uri="{FF2B5EF4-FFF2-40B4-BE49-F238E27FC236}">
                <a16:creationId xmlns:a16="http://schemas.microsoft.com/office/drawing/2014/main" id="{C0D4B54D-1475-514C-843B-548C8C0A444A}"/>
              </a:ext>
            </a:extLst>
          </p:cNvPr>
          <p:cNvSpPr/>
          <p:nvPr userDrawn="1"/>
        </p:nvSpPr>
        <p:spPr>
          <a:xfrm>
            <a:off x="10414000" y="6001567"/>
            <a:ext cx="1397000" cy="468644"/>
          </a:xfrm>
          <a:prstGeom prst="rect">
            <a:avLst/>
          </a:prstGeom>
          <a:blipFill>
            <a:blip r:embed="rId4" cstate="print"/>
            <a:stretch>
              <a:fillRect/>
            </a:stretch>
          </a:blipFill>
        </p:spPr>
        <p:txBody>
          <a:bodyPr wrap="square" lIns="0" tIns="0" rIns="0" bIns="0" rtlCol="0"/>
          <a:lstStyle/>
          <a:p>
            <a:endParaRPr sz="1092"/>
          </a:p>
        </p:txBody>
      </p:sp>
      <p:pic>
        <p:nvPicPr>
          <p:cNvPr id="15" name="Graphic 14">
            <a:extLst>
              <a:ext uri="{FF2B5EF4-FFF2-40B4-BE49-F238E27FC236}">
                <a16:creationId xmlns:a16="http://schemas.microsoft.com/office/drawing/2014/main" id="{B24D4DA6-AB5F-AC4A-9A83-6AF74E764D54}"/>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380998" y="5987121"/>
            <a:ext cx="783244" cy="489493"/>
          </a:xfrm>
          <a:prstGeom prst="rect">
            <a:avLst/>
          </a:prstGeom>
        </p:spPr>
      </p:pic>
    </p:spTree>
    <p:extLst>
      <p:ext uri="{BB962C8B-B14F-4D97-AF65-F5344CB8AC3E}">
        <p14:creationId xmlns:p14="http://schemas.microsoft.com/office/powerpoint/2010/main" val="3487964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 Levels &amp; Employer-PURPLE">
    <p:bg>
      <p:bgPr>
        <a:solidFill>
          <a:schemeClr val="accent1"/>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504846"/>
            <a:ext cx="6931649" cy="1325584"/>
          </a:xfrm>
        </p:spPr>
        <p:txBody>
          <a:bodyPr anchor="ctr" anchorCtr="0"/>
          <a:lstStyle>
            <a:lvl1pPr>
              <a:defRPr>
                <a:solidFill>
                  <a:schemeClr val="bg1"/>
                </a:solidFill>
              </a:defRPr>
            </a:lvl1pPr>
          </a:lstStyle>
          <a:p>
            <a:r>
              <a:rPr lang="en-US" dirty="0"/>
              <a:t>Click to edit Master title style</a:t>
            </a:r>
          </a:p>
        </p:txBody>
      </p:sp>
      <p:grpSp>
        <p:nvGrpSpPr>
          <p:cNvPr id="2" name="Group 1">
            <a:extLst>
              <a:ext uri="{FF2B5EF4-FFF2-40B4-BE49-F238E27FC236}">
                <a16:creationId xmlns:a16="http://schemas.microsoft.com/office/drawing/2014/main" id="{3D0A58A9-2EF3-9745-BE91-E8807BB2ED4F}"/>
              </a:ext>
            </a:extLst>
          </p:cNvPr>
          <p:cNvGrpSpPr/>
          <p:nvPr userDrawn="1"/>
        </p:nvGrpSpPr>
        <p:grpSpPr>
          <a:xfrm>
            <a:off x="4571038" y="-1"/>
            <a:ext cx="3049925" cy="6858001"/>
            <a:chOff x="7537450" y="-1"/>
            <a:chExt cx="5029200" cy="11309351"/>
          </a:xfrm>
        </p:grpSpPr>
        <p:pic>
          <p:nvPicPr>
            <p:cNvPr id="11" name="Graphic 10">
              <a:extLst>
                <a:ext uri="{FF2B5EF4-FFF2-40B4-BE49-F238E27FC236}">
                  <a16:creationId xmlns:a16="http://schemas.microsoft.com/office/drawing/2014/main" id="{4C98C1CC-4CE0-EC44-9524-01CAEA01EAB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38372"/>
            <a:stretch/>
          </p:blipFill>
          <p:spPr>
            <a:xfrm>
              <a:off x="7537450" y="6716384"/>
              <a:ext cx="5029200" cy="4592966"/>
            </a:xfrm>
            <a:prstGeom prst="rect">
              <a:avLst/>
            </a:prstGeom>
          </p:spPr>
        </p:pic>
        <p:pic>
          <p:nvPicPr>
            <p:cNvPr id="12" name="Graphic 11">
              <a:extLst>
                <a:ext uri="{FF2B5EF4-FFF2-40B4-BE49-F238E27FC236}">
                  <a16:creationId xmlns:a16="http://schemas.microsoft.com/office/drawing/2014/main" id="{2D8899DA-AD40-A048-B806-AC0E6BCBEAC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53163"/>
            <a:stretch/>
          </p:blipFill>
          <p:spPr>
            <a:xfrm>
              <a:off x="7537450" y="-1"/>
              <a:ext cx="5029200" cy="3490609"/>
            </a:xfrm>
            <a:prstGeom prst="rect">
              <a:avLst/>
            </a:prstGeom>
          </p:spPr>
        </p:pic>
      </p:grpSp>
      <p:sp>
        <p:nvSpPr>
          <p:cNvPr id="20" name="object 12">
            <a:extLst>
              <a:ext uri="{FF2B5EF4-FFF2-40B4-BE49-F238E27FC236}">
                <a16:creationId xmlns:a16="http://schemas.microsoft.com/office/drawing/2014/main" id="{1CF7A811-548D-DD40-9F42-7069BEB94B37}"/>
              </a:ext>
            </a:extLst>
          </p:cNvPr>
          <p:cNvSpPr/>
          <p:nvPr userDrawn="1"/>
        </p:nvSpPr>
        <p:spPr>
          <a:xfrm>
            <a:off x="1887501" y="6238238"/>
            <a:ext cx="0" cy="228728"/>
          </a:xfrm>
          <a:custGeom>
            <a:avLst/>
            <a:gdLst/>
            <a:ahLst/>
            <a:cxnLst/>
            <a:rect l="l" t="t" r="r" b="b"/>
            <a:pathLst>
              <a:path h="377190">
                <a:moveTo>
                  <a:pt x="0" y="0"/>
                </a:moveTo>
                <a:lnTo>
                  <a:pt x="0" y="376627"/>
                </a:lnTo>
              </a:path>
            </a:pathLst>
          </a:custGeom>
          <a:ln w="16900">
            <a:solidFill>
              <a:srgbClr val="231F20"/>
            </a:solidFill>
          </a:ln>
        </p:spPr>
        <p:txBody>
          <a:bodyPr wrap="square" lIns="0" tIns="0" rIns="0" bIns="0" rtlCol="0"/>
          <a:lstStyle/>
          <a:p>
            <a:endParaRPr sz="1092"/>
          </a:p>
        </p:txBody>
      </p:sp>
      <p:sp>
        <p:nvSpPr>
          <p:cNvPr id="22" name="Picture Placeholder 4">
            <a:extLst>
              <a:ext uri="{FF2B5EF4-FFF2-40B4-BE49-F238E27FC236}">
                <a16:creationId xmlns:a16="http://schemas.microsoft.com/office/drawing/2014/main" id="{C5921486-DC0D-0B4A-A67E-502A92309601}"/>
              </a:ext>
            </a:extLst>
          </p:cNvPr>
          <p:cNvSpPr>
            <a:spLocks noGrp="1"/>
          </p:cNvSpPr>
          <p:nvPr userDrawn="1">
            <p:ph type="pic" sz="quarter" idx="10" hasCustomPrompt="1"/>
          </p:nvPr>
        </p:nvSpPr>
        <p:spPr>
          <a:xfrm>
            <a:off x="1951452" y="6077964"/>
            <a:ext cx="1192821" cy="568933"/>
          </a:xfrm>
        </p:spPr>
        <p:txBody>
          <a:bodyPr/>
          <a:lstStyle>
            <a:lvl1pPr marL="0" indent="0">
              <a:buNone/>
              <a:defRPr>
                <a:solidFill>
                  <a:schemeClr val="bg1"/>
                </a:solidFill>
              </a:defRPr>
            </a:lvl1pPr>
          </a:lstStyle>
          <a:p>
            <a:r>
              <a:rPr lang="en-US" dirty="0"/>
              <a:t>Insert employer logo</a:t>
            </a:r>
          </a:p>
        </p:txBody>
      </p:sp>
      <p:pic>
        <p:nvPicPr>
          <p:cNvPr id="23" name="Graphic 22">
            <a:extLst>
              <a:ext uri="{FF2B5EF4-FFF2-40B4-BE49-F238E27FC236}">
                <a16:creationId xmlns:a16="http://schemas.microsoft.com/office/drawing/2014/main" id="{69155C44-C2C7-8B46-A1F6-7168819C2562}"/>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79389" y="6237476"/>
            <a:ext cx="1315305" cy="231448"/>
          </a:xfrm>
          <a:prstGeom prst="rect">
            <a:avLst/>
          </a:prstGeom>
        </p:spPr>
      </p:pic>
      <p:sp>
        <p:nvSpPr>
          <p:cNvPr id="9" name="object 3">
            <a:extLst>
              <a:ext uri="{FF2B5EF4-FFF2-40B4-BE49-F238E27FC236}">
                <a16:creationId xmlns:a16="http://schemas.microsoft.com/office/drawing/2014/main" id="{9379958A-BE8C-0141-BE75-0514861F1F57}"/>
              </a:ext>
            </a:extLst>
          </p:cNvPr>
          <p:cNvSpPr/>
          <p:nvPr userDrawn="1"/>
        </p:nvSpPr>
        <p:spPr>
          <a:xfrm>
            <a:off x="10414000" y="6002211"/>
            <a:ext cx="1397000" cy="468650"/>
          </a:xfrm>
          <a:prstGeom prst="rect">
            <a:avLst/>
          </a:prstGeom>
          <a:blipFill>
            <a:blip r:embed="rId6" cstate="print"/>
            <a:stretch>
              <a:fillRect/>
            </a:stretch>
          </a:blipFill>
        </p:spPr>
        <p:txBody>
          <a:bodyPr wrap="square" lIns="0" tIns="0" rIns="0" bIns="0" rtlCol="0"/>
          <a:lstStyle/>
          <a:p>
            <a:endParaRPr sz="1092"/>
          </a:p>
        </p:txBody>
      </p:sp>
    </p:spTree>
    <p:extLst>
      <p:ext uri="{BB962C8B-B14F-4D97-AF65-F5344CB8AC3E}">
        <p14:creationId xmlns:p14="http://schemas.microsoft.com/office/powerpoint/2010/main" val="4270291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 Levels &amp; Employer-SALMON">
    <p:bg>
      <p:bgPr>
        <a:solidFill>
          <a:schemeClr val="tx2"/>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504846"/>
            <a:ext cx="6931649" cy="1325584"/>
          </a:xfrm>
        </p:spPr>
        <p:txBody>
          <a:bodyPr anchor="ctr" anchorCtr="0"/>
          <a:lstStyle>
            <a:lvl1pPr>
              <a:defRPr>
                <a:solidFill>
                  <a:schemeClr val="bg1"/>
                </a:solidFill>
              </a:defRPr>
            </a:lvl1pPr>
          </a:lstStyle>
          <a:p>
            <a:r>
              <a:rPr lang="en-US" dirty="0"/>
              <a:t>Click to edit Master title style</a:t>
            </a:r>
          </a:p>
        </p:txBody>
      </p:sp>
      <p:grpSp>
        <p:nvGrpSpPr>
          <p:cNvPr id="2" name="Group 1">
            <a:extLst>
              <a:ext uri="{FF2B5EF4-FFF2-40B4-BE49-F238E27FC236}">
                <a16:creationId xmlns:a16="http://schemas.microsoft.com/office/drawing/2014/main" id="{3D0A58A9-2EF3-9745-BE91-E8807BB2ED4F}"/>
              </a:ext>
            </a:extLst>
          </p:cNvPr>
          <p:cNvGrpSpPr/>
          <p:nvPr userDrawn="1"/>
        </p:nvGrpSpPr>
        <p:grpSpPr>
          <a:xfrm>
            <a:off x="4571038" y="-1"/>
            <a:ext cx="3049925" cy="6858001"/>
            <a:chOff x="7537450" y="-1"/>
            <a:chExt cx="5029200" cy="11309351"/>
          </a:xfrm>
        </p:grpSpPr>
        <p:pic>
          <p:nvPicPr>
            <p:cNvPr id="11" name="Graphic 10">
              <a:extLst>
                <a:ext uri="{FF2B5EF4-FFF2-40B4-BE49-F238E27FC236}">
                  <a16:creationId xmlns:a16="http://schemas.microsoft.com/office/drawing/2014/main" id="{4C98C1CC-4CE0-EC44-9524-01CAEA01EAB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38372"/>
            <a:stretch/>
          </p:blipFill>
          <p:spPr>
            <a:xfrm>
              <a:off x="7537450" y="6716384"/>
              <a:ext cx="5029200" cy="4592966"/>
            </a:xfrm>
            <a:prstGeom prst="rect">
              <a:avLst/>
            </a:prstGeom>
          </p:spPr>
        </p:pic>
        <p:pic>
          <p:nvPicPr>
            <p:cNvPr id="12" name="Graphic 11">
              <a:extLst>
                <a:ext uri="{FF2B5EF4-FFF2-40B4-BE49-F238E27FC236}">
                  <a16:creationId xmlns:a16="http://schemas.microsoft.com/office/drawing/2014/main" id="{2D8899DA-AD40-A048-B806-AC0E6BCBEAC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53163"/>
            <a:stretch/>
          </p:blipFill>
          <p:spPr>
            <a:xfrm>
              <a:off x="7537450" y="-1"/>
              <a:ext cx="5029200" cy="3490609"/>
            </a:xfrm>
            <a:prstGeom prst="rect">
              <a:avLst/>
            </a:prstGeom>
          </p:spPr>
        </p:pic>
      </p:grpSp>
      <p:sp>
        <p:nvSpPr>
          <p:cNvPr id="22" name="Picture Placeholder 4">
            <a:extLst>
              <a:ext uri="{FF2B5EF4-FFF2-40B4-BE49-F238E27FC236}">
                <a16:creationId xmlns:a16="http://schemas.microsoft.com/office/drawing/2014/main" id="{C5921486-DC0D-0B4A-A67E-502A92309601}"/>
              </a:ext>
            </a:extLst>
          </p:cNvPr>
          <p:cNvSpPr>
            <a:spLocks noGrp="1"/>
          </p:cNvSpPr>
          <p:nvPr userDrawn="1">
            <p:ph type="pic" sz="quarter" idx="10" hasCustomPrompt="1"/>
          </p:nvPr>
        </p:nvSpPr>
        <p:spPr>
          <a:xfrm>
            <a:off x="1951452" y="6077964"/>
            <a:ext cx="1192821" cy="568933"/>
          </a:xfrm>
        </p:spPr>
        <p:txBody>
          <a:bodyPr/>
          <a:lstStyle>
            <a:lvl1pPr marL="0" indent="0">
              <a:buNone/>
              <a:defRPr>
                <a:solidFill>
                  <a:schemeClr val="bg1"/>
                </a:solidFill>
              </a:defRPr>
            </a:lvl1pPr>
          </a:lstStyle>
          <a:p>
            <a:r>
              <a:rPr lang="en-US" dirty="0"/>
              <a:t>Insert employer logo</a:t>
            </a:r>
          </a:p>
        </p:txBody>
      </p:sp>
      <p:sp>
        <p:nvSpPr>
          <p:cNvPr id="9" name="object 3">
            <a:extLst>
              <a:ext uri="{FF2B5EF4-FFF2-40B4-BE49-F238E27FC236}">
                <a16:creationId xmlns:a16="http://schemas.microsoft.com/office/drawing/2014/main" id="{9379958A-BE8C-0141-BE75-0514861F1F57}"/>
              </a:ext>
            </a:extLst>
          </p:cNvPr>
          <p:cNvSpPr/>
          <p:nvPr userDrawn="1"/>
        </p:nvSpPr>
        <p:spPr>
          <a:xfrm>
            <a:off x="10414000" y="6002211"/>
            <a:ext cx="1397000" cy="468650"/>
          </a:xfrm>
          <a:prstGeom prst="rect">
            <a:avLst/>
          </a:prstGeom>
          <a:blipFill>
            <a:blip r:embed="rId4" cstate="print"/>
            <a:stretch>
              <a:fillRect/>
            </a:stretch>
          </a:blipFill>
        </p:spPr>
        <p:txBody>
          <a:bodyPr wrap="square" lIns="0" tIns="0" rIns="0" bIns="0" rtlCol="0"/>
          <a:lstStyle/>
          <a:p>
            <a:endParaRPr sz="1092"/>
          </a:p>
        </p:txBody>
      </p:sp>
      <p:sp>
        <p:nvSpPr>
          <p:cNvPr id="14" name="object 12">
            <a:extLst>
              <a:ext uri="{FF2B5EF4-FFF2-40B4-BE49-F238E27FC236}">
                <a16:creationId xmlns:a16="http://schemas.microsoft.com/office/drawing/2014/main" id="{23365F14-31D2-9E43-8979-E87F6C2DBF79}"/>
              </a:ext>
            </a:extLst>
          </p:cNvPr>
          <p:cNvSpPr/>
          <p:nvPr userDrawn="1"/>
        </p:nvSpPr>
        <p:spPr>
          <a:xfrm>
            <a:off x="1887501" y="6238238"/>
            <a:ext cx="0" cy="228728"/>
          </a:xfrm>
          <a:custGeom>
            <a:avLst/>
            <a:gdLst/>
            <a:ahLst/>
            <a:cxnLst/>
            <a:rect l="l" t="t" r="r" b="b"/>
            <a:pathLst>
              <a:path h="377190">
                <a:moveTo>
                  <a:pt x="0" y="0"/>
                </a:moveTo>
                <a:lnTo>
                  <a:pt x="0" y="376627"/>
                </a:lnTo>
              </a:path>
            </a:pathLst>
          </a:custGeom>
          <a:ln w="16900">
            <a:solidFill>
              <a:srgbClr val="231F20"/>
            </a:solidFill>
          </a:ln>
        </p:spPr>
        <p:txBody>
          <a:bodyPr wrap="square" lIns="0" tIns="0" rIns="0" bIns="0" rtlCol="0"/>
          <a:lstStyle/>
          <a:p>
            <a:endParaRPr sz="1092"/>
          </a:p>
        </p:txBody>
      </p:sp>
      <p:pic>
        <p:nvPicPr>
          <p:cNvPr id="15" name="Graphic 14">
            <a:extLst>
              <a:ext uri="{FF2B5EF4-FFF2-40B4-BE49-F238E27FC236}">
                <a16:creationId xmlns:a16="http://schemas.microsoft.com/office/drawing/2014/main" id="{BB3EFB32-F7F4-5B4F-AA91-BD81E50296ED}"/>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379389" y="6237476"/>
            <a:ext cx="1315305" cy="231448"/>
          </a:xfrm>
          <a:prstGeom prst="rect">
            <a:avLst/>
          </a:prstGeom>
        </p:spPr>
      </p:pic>
    </p:spTree>
    <p:extLst>
      <p:ext uri="{BB962C8B-B14F-4D97-AF65-F5344CB8AC3E}">
        <p14:creationId xmlns:p14="http://schemas.microsoft.com/office/powerpoint/2010/main" val="1966935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 Levels &amp; Employer-RED">
    <p:bg>
      <p:bgPr>
        <a:solidFill>
          <a:schemeClr val="bg2"/>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504846"/>
            <a:ext cx="6931649" cy="1325584"/>
          </a:xfrm>
        </p:spPr>
        <p:txBody>
          <a:bodyPr anchor="ctr" anchorCtr="0"/>
          <a:lstStyle>
            <a:lvl1pPr>
              <a:defRPr>
                <a:solidFill>
                  <a:schemeClr val="bg1"/>
                </a:solidFill>
              </a:defRPr>
            </a:lvl1pPr>
          </a:lstStyle>
          <a:p>
            <a:r>
              <a:rPr lang="en-US" dirty="0"/>
              <a:t>Click to edit Master title style</a:t>
            </a:r>
          </a:p>
        </p:txBody>
      </p:sp>
      <p:grpSp>
        <p:nvGrpSpPr>
          <p:cNvPr id="2" name="Group 1">
            <a:extLst>
              <a:ext uri="{FF2B5EF4-FFF2-40B4-BE49-F238E27FC236}">
                <a16:creationId xmlns:a16="http://schemas.microsoft.com/office/drawing/2014/main" id="{3D0A58A9-2EF3-9745-BE91-E8807BB2ED4F}"/>
              </a:ext>
            </a:extLst>
          </p:cNvPr>
          <p:cNvGrpSpPr/>
          <p:nvPr userDrawn="1"/>
        </p:nvGrpSpPr>
        <p:grpSpPr>
          <a:xfrm>
            <a:off x="4571038" y="-1"/>
            <a:ext cx="3049925" cy="6858001"/>
            <a:chOff x="7537450" y="-1"/>
            <a:chExt cx="5029200" cy="11309351"/>
          </a:xfrm>
        </p:grpSpPr>
        <p:pic>
          <p:nvPicPr>
            <p:cNvPr id="11" name="Graphic 10">
              <a:extLst>
                <a:ext uri="{FF2B5EF4-FFF2-40B4-BE49-F238E27FC236}">
                  <a16:creationId xmlns:a16="http://schemas.microsoft.com/office/drawing/2014/main" id="{4C98C1CC-4CE0-EC44-9524-01CAEA01EAB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38372"/>
            <a:stretch/>
          </p:blipFill>
          <p:spPr>
            <a:xfrm>
              <a:off x="7537450" y="6716384"/>
              <a:ext cx="5029200" cy="4592966"/>
            </a:xfrm>
            <a:prstGeom prst="rect">
              <a:avLst/>
            </a:prstGeom>
          </p:spPr>
        </p:pic>
        <p:pic>
          <p:nvPicPr>
            <p:cNvPr id="12" name="Graphic 11">
              <a:extLst>
                <a:ext uri="{FF2B5EF4-FFF2-40B4-BE49-F238E27FC236}">
                  <a16:creationId xmlns:a16="http://schemas.microsoft.com/office/drawing/2014/main" id="{2D8899DA-AD40-A048-B806-AC0E6BCBEAC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53163"/>
            <a:stretch/>
          </p:blipFill>
          <p:spPr>
            <a:xfrm>
              <a:off x="7537450" y="-1"/>
              <a:ext cx="5029200" cy="3490609"/>
            </a:xfrm>
            <a:prstGeom prst="rect">
              <a:avLst/>
            </a:prstGeom>
          </p:spPr>
        </p:pic>
      </p:grpSp>
      <p:sp>
        <p:nvSpPr>
          <p:cNvPr id="20" name="object 12">
            <a:extLst>
              <a:ext uri="{FF2B5EF4-FFF2-40B4-BE49-F238E27FC236}">
                <a16:creationId xmlns:a16="http://schemas.microsoft.com/office/drawing/2014/main" id="{1CF7A811-548D-DD40-9F42-7069BEB94B37}"/>
              </a:ext>
            </a:extLst>
          </p:cNvPr>
          <p:cNvSpPr/>
          <p:nvPr userDrawn="1"/>
        </p:nvSpPr>
        <p:spPr>
          <a:xfrm>
            <a:off x="1887501" y="6238238"/>
            <a:ext cx="0" cy="228728"/>
          </a:xfrm>
          <a:custGeom>
            <a:avLst/>
            <a:gdLst/>
            <a:ahLst/>
            <a:cxnLst/>
            <a:rect l="l" t="t" r="r" b="b"/>
            <a:pathLst>
              <a:path h="377190">
                <a:moveTo>
                  <a:pt x="0" y="0"/>
                </a:moveTo>
                <a:lnTo>
                  <a:pt x="0" y="376627"/>
                </a:lnTo>
              </a:path>
            </a:pathLst>
          </a:custGeom>
          <a:ln w="16900">
            <a:solidFill>
              <a:srgbClr val="231F20"/>
            </a:solidFill>
          </a:ln>
        </p:spPr>
        <p:txBody>
          <a:bodyPr wrap="square" lIns="0" tIns="0" rIns="0" bIns="0" rtlCol="0"/>
          <a:lstStyle/>
          <a:p>
            <a:endParaRPr sz="1092"/>
          </a:p>
        </p:txBody>
      </p:sp>
      <p:sp>
        <p:nvSpPr>
          <p:cNvPr id="22" name="Picture Placeholder 4">
            <a:extLst>
              <a:ext uri="{FF2B5EF4-FFF2-40B4-BE49-F238E27FC236}">
                <a16:creationId xmlns:a16="http://schemas.microsoft.com/office/drawing/2014/main" id="{C5921486-DC0D-0B4A-A67E-502A92309601}"/>
              </a:ext>
            </a:extLst>
          </p:cNvPr>
          <p:cNvSpPr>
            <a:spLocks noGrp="1"/>
          </p:cNvSpPr>
          <p:nvPr userDrawn="1">
            <p:ph type="pic" sz="quarter" idx="10" hasCustomPrompt="1"/>
          </p:nvPr>
        </p:nvSpPr>
        <p:spPr>
          <a:xfrm>
            <a:off x="1951452" y="6077964"/>
            <a:ext cx="1192821" cy="568933"/>
          </a:xfrm>
        </p:spPr>
        <p:txBody>
          <a:bodyPr/>
          <a:lstStyle>
            <a:lvl1pPr marL="0" indent="0">
              <a:buNone/>
              <a:defRPr>
                <a:solidFill>
                  <a:schemeClr val="bg1"/>
                </a:solidFill>
              </a:defRPr>
            </a:lvl1pPr>
          </a:lstStyle>
          <a:p>
            <a:r>
              <a:rPr lang="en-US" dirty="0"/>
              <a:t>Insert employer logo</a:t>
            </a:r>
          </a:p>
        </p:txBody>
      </p:sp>
      <p:pic>
        <p:nvPicPr>
          <p:cNvPr id="23" name="Graphic 22">
            <a:extLst>
              <a:ext uri="{FF2B5EF4-FFF2-40B4-BE49-F238E27FC236}">
                <a16:creationId xmlns:a16="http://schemas.microsoft.com/office/drawing/2014/main" id="{69155C44-C2C7-8B46-A1F6-7168819C2562}"/>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79389" y="6237476"/>
            <a:ext cx="1315305" cy="231448"/>
          </a:xfrm>
          <a:prstGeom prst="rect">
            <a:avLst/>
          </a:prstGeom>
        </p:spPr>
      </p:pic>
      <p:sp>
        <p:nvSpPr>
          <p:cNvPr id="9" name="object 3">
            <a:extLst>
              <a:ext uri="{FF2B5EF4-FFF2-40B4-BE49-F238E27FC236}">
                <a16:creationId xmlns:a16="http://schemas.microsoft.com/office/drawing/2014/main" id="{9379958A-BE8C-0141-BE75-0514861F1F57}"/>
              </a:ext>
            </a:extLst>
          </p:cNvPr>
          <p:cNvSpPr/>
          <p:nvPr userDrawn="1"/>
        </p:nvSpPr>
        <p:spPr>
          <a:xfrm>
            <a:off x="10414000" y="6002211"/>
            <a:ext cx="1397000" cy="468650"/>
          </a:xfrm>
          <a:prstGeom prst="rect">
            <a:avLst/>
          </a:prstGeom>
          <a:blipFill>
            <a:blip r:embed="rId6" cstate="print"/>
            <a:stretch>
              <a:fillRect/>
            </a:stretch>
          </a:blipFill>
        </p:spPr>
        <p:txBody>
          <a:bodyPr wrap="square" lIns="0" tIns="0" rIns="0" bIns="0" rtlCol="0"/>
          <a:lstStyle/>
          <a:p>
            <a:endParaRPr sz="1092"/>
          </a:p>
        </p:txBody>
      </p:sp>
    </p:spTree>
    <p:extLst>
      <p:ext uri="{BB962C8B-B14F-4D97-AF65-F5344CB8AC3E}">
        <p14:creationId xmlns:p14="http://schemas.microsoft.com/office/powerpoint/2010/main" val="31091874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PURPLE">
    <p:bg>
      <p:bgPr>
        <a:solidFill>
          <a:schemeClr val="accent1"/>
        </a:solidFill>
        <a:effectLst/>
      </p:bgPr>
    </p:bg>
    <p:spTree>
      <p:nvGrpSpPr>
        <p:cNvPr id="1" name=""/>
        <p:cNvGrpSpPr/>
        <p:nvPr/>
      </p:nvGrpSpPr>
      <p:grpSpPr>
        <a:xfrm>
          <a:off x="0" y="0"/>
          <a:ext cx="0" cy="0"/>
          <a:chOff x="0" y="0"/>
          <a:chExt cx="0" cy="0"/>
        </a:xfrm>
      </p:grpSpPr>
      <p:pic>
        <p:nvPicPr>
          <p:cNvPr id="36" name="Graphic 35">
            <a:extLst>
              <a:ext uri="{FF2B5EF4-FFF2-40B4-BE49-F238E27FC236}">
                <a16:creationId xmlns:a16="http://schemas.microsoft.com/office/drawing/2014/main" id="{00518A5C-07C2-6B4E-883E-9B8F3EEB1B9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 y="0"/>
            <a:ext cx="12192001" cy="6857519"/>
          </a:xfrm>
          <a:prstGeom prst="rect">
            <a:avLst/>
          </a:prstGeom>
        </p:spPr>
      </p:pic>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782092"/>
            <a:ext cx="6931649" cy="1325584"/>
          </a:xfrm>
        </p:spPr>
        <p:txBody>
          <a:bodyPr anchor="ctr" anchorCtr="0"/>
          <a:lstStyle>
            <a:lvl1pPr>
              <a:defRPr>
                <a:solidFill>
                  <a:schemeClr val="bg1"/>
                </a:solidFill>
              </a:defRPr>
            </a:lvl1pPr>
          </a:lstStyle>
          <a:p>
            <a:r>
              <a:rPr lang="en-US" dirty="0"/>
              <a:t>Click to edit Master title style</a:t>
            </a:r>
          </a:p>
        </p:txBody>
      </p:sp>
      <p:sp>
        <p:nvSpPr>
          <p:cNvPr id="11" name="object 4">
            <a:extLst>
              <a:ext uri="{FF2B5EF4-FFF2-40B4-BE49-F238E27FC236}">
                <a16:creationId xmlns:a16="http://schemas.microsoft.com/office/drawing/2014/main" id="{253A42D9-4944-C149-B4F1-7BE9580BE5CB}"/>
              </a:ext>
            </a:extLst>
          </p:cNvPr>
          <p:cNvSpPr/>
          <p:nvPr userDrawn="1"/>
        </p:nvSpPr>
        <p:spPr>
          <a:xfrm>
            <a:off x="10014480" y="0"/>
            <a:ext cx="809848" cy="1089347"/>
          </a:xfrm>
          <a:custGeom>
            <a:avLst/>
            <a:gdLst/>
            <a:ahLst/>
            <a:cxnLst/>
            <a:rect l="l" t="t" r="r" b="b"/>
            <a:pathLst>
              <a:path w="1335405" h="1796414">
                <a:moveTo>
                  <a:pt x="945615" y="545124"/>
                </a:moveTo>
                <a:lnTo>
                  <a:pt x="389789" y="545124"/>
                </a:lnTo>
                <a:lnTo>
                  <a:pt x="389789" y="1796364"/>
                </a:lnTo>
                <a:lnTo>
                  <a:pt x="945615" y="1796364"/>
                </a:lnTo>
                <a:lnTo>
                  <a:pt x="945615" y="545124"/>
                </a:lnTo>
                <a:close/>
              </a:path>
              <a:path w="1335405" h="1796414">
                <a:moveTo>
                  <a:pt x="859596" y="0"/>
                </a:moveTo>
                <a:lnTo>
                  <a:pt x="475765" y="0"/>
                </a:lnTo>
                <a:lnTo>
                  <a:pt x="0" y="545124"/>
                </a:lnTo>
                <a:lnTo>
                  <a:pt x="1335393" y="545124"/>
                </a:lnTo>
                <a:lnTo>
                  <a:pt x="859596" y="0"/>
                </a:lnTo>
                <a:close/>
              </a:path>
            </a:pathLst>
          </a:custGeom>
          <a:solidFill>
            <a:srgbClr val="FFFFFF"/>
          </a:solidFill>
        </p:spPr>
        <p:txBody>
          <a:bodyPr wrap="square" lIns="0" tIns="0" rIns="0" bIns="0" rtlCol="0"/>
          <a:lstStyle/>
          <a:p>
            <a:endParaRPr sz="1092"/>
          </a:p>
        </p:txBody>
      </p:sp>
      <p:pic>
        <p:nvPicPr>
          <p:cNvPr id="9" name="Graphic 8">
            <a:extLst>
              <a:ext uri="{FF2B5EF4-FFF2-40B4-BE49-F238E27FC236}">
                <a16:creationId xmlns:a16="http://schemas.microsoft.com/office/drawing/2014/main" id="{A198D267-AA8E-DA4A-ACB2-D7C948681625}"/>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80999" y="6225177"/>
            <a:ext cx="402328" cy="251437"/>
          </a:xfrm>
          <a:prstGeom prst="rect">
            <a:avLst/>
          </a:prstGeom>
        </p:spPr>
      </p:pic>
    </p:spTree>
    <p:extLst>
      <p:ext uri="{BB962C8B-B14F-4D97-AF65-F5344CB8AC3E}">
        <p14:creationId xmlns:p14="http://schemas.microsoft.com/office/powerpoint/2010/main" val="3898713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SALMON">
    <p:bg>
      <p:bgPr>
        <a:solidFill>
          <a:schemeClr val="tx2"/>
        </a:solidFill>
        <a:effectLst/>
      </p:bgPr>
    </p:bg>
    <p:spTree>
      <p:nvGrpSpPr>
        <p:cNvPr id="1" name=""/>
        <p:cNvGrpSpPr/>
        <p:nvPr/>
      </p:nvGrpSpPr>
      <p:grpSpPr>
        <a:xfrm>
          <a:off x="0" y="0"/>
          <a:ext cx="0" cy="0"/>
          <a:chOff x="0" y="0"/>
          <a:chExt cx="0" cy="0"/>
        </a:xfrm>
      </p:grpSpPr>
      <p:pic>
        <p:nvPicPr>
          <p:cNvPr id="36" name="Graphic 35">
            <a:extLst>
              <a:ext uri="{FF2B5EF4-FFF2-40B4-BE49-F238E27FC236}">
                <a16:creationId xmlns:a16="http://schemas.microsoft.com/office/drawing/2014/main" id="{00518A5C-07C2-6B4E-883E-9B8F3EEB1B9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 y="0"/>
            <a:ext cx="12192001" cy="6857519"/>
          </a:xfrm>
          <a:prstGeom prst="rect">
            <a:avLst/>
          </a:prstGeom>
        </p:spPr>
      </p:pic>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782092"/>
            <a:ext cx="6931649" cy="1325584"/>
          </a:xfrm>
        </p:spPr>
        <p:txBody>
          <a:bodyPr anchor="ctr" anchorCtr="0"/>
          <a:lstStyle>
            <a:lvl1pPr>
              <a:defRPr>
                <a:solidFill>
                  <a:schemeClr val="tx1"/>
                </a:solidFill>
              </a:defRPr>
            </a:lvl1pPr>
          </a:lstStyle>
          <a:p>
            <a:r>
              <a:rPr lang="en-US" dirty="0"/>
              <a:t>Click to edit Master title style</a:t>
            </a:r>
          </a:p>
        </p:txBody>
      </p:sp>
      <p:sp>
        <p:nvSpPr>
          <p:cNvPr id="11" name="object 4">
            <a:extLst>
              <a:ext uri="{FF2B5EF4-FFF2-40B4-BE49-F238E27FC236}">
                <a16:creationId xmlns:a16="http://schemas.microsoft.com/office/drawing/2014/main" id="{253A42D9-4944-C149-B4F1-7BE9580BE5CB}"/>
              </a:ext>
            </a:extLst>
          </p:cNvPr>
          <p:cNvSpPr/>
          <p:nvPr userDrawn="1"/>
        </p:nvSpPr>
        <p:spPr>
          <a:xfrm>
            <a:off x="10014480" y="0"/>
            <a:ext cx="809848" cy="1089347"/>
          </a:xfrm>
          <a:custGeom>
            <a:avLst/>
            <a:gdLst/>
            <a:ahLst/>
            <a:cxnLst/>
            <a:rect l="l" t="t" r="r" b="b"/>
            <a:pathLst>
              <a:path w="1335405" h="1796414">
                <a:moveTo>
                  <a:pt x="945615" y="545124"/>
                </a:moveTo>
                <a:lnTo>
                  <a:pt x="389789" y="545124"/>
                </a:lnTo>
                <a:lnTo>
                  <a:pt x="389789" y="1796364"/>
                </a:lnTo>
                <a:lnTo>
                  <a:pt x="945615" y="1796364"/>
                </a:lnTo>
                <a:lnTo>
                  <a:pt x="945615" y="545124"/>
                </a:lnTo>
                <a:close/>
              </a:path>
              <a:path w="1335405" h="1796414">
                <a:moveTo>
                  <a:pt x="859596" y="0"/>
                </a:moveTo>
                <a:lnTo>
                  <a:pt x="475765" y="0"/>
                </a:lnTo>
                <a:lnTo>
                  <a:pt x="0" y="545124"/>
                </a:lnTo>
                <a:lnTo>
                  <a:pt x="1335393" y="545124"/>
                </a:lnTo>
                <a:lnTo>
                  <a:pt x="859596" y="0"/>
                </a:lnTo>
                <a:close/>
              </a:path>
            </a:pathLst>
          </a:custGeom>
          <a:solidFill>
            <a:srgbClr val="FFFFFF"/>
          </a:solidFill>
        </p:spPr>
        <p:txBody>
          <a:bodyPr wrap="square" lIns="0" tIns="0" rIns="0" bIns="0" rtlCol="0"/>
          <a:lstStyle/>
          <a:p>
            <a:endParaRPr sz="1092"/>
          </a:p>
        </p:txBody>
      </p:sp>
      <p:pic>
        <p:nvPicPr>
          <p:cNvPr id="9" name="Graphic 8">
            <a:extLst>
              <a:ext uri="{FF2B5EF4-FFF2-40B4-BE49-F238E27FC236}">
                <a16:creationId xmlns:a16="http://schemas.microsoft.com/office/drawing/2014/main" id="{DD43B11C-40DA-BD45-BD61-E1AA1DB95853}"/>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80999" y="6225177"/>
            <a:ext cx="402328" cy="251437"/>
          </a:xfrm>
          <a:prstGeom prst="rect">
            <a:avLst/>
          </a:prstGeom>
        </p:spPr>
      </p:pic>
    </p:spTree>
    <p:extLst>
      <p:ext uri="{BB962C8B-B14F-4D97-AF65-F5344CB8AC3E}">
        <p14:creationId xmlns:p14="http://schemas.microsoft.com/office/powerpoint/2010/main" val="4014478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RED">
    <p:bg>
      <p:bgPr>
        <a:solidFill>
          <a:schemeClr val="bg2"/>
        </a:solidFill>
        <a:effectLst/>
      </p:bgPr>
    </p:bg>
    <p:spTree>
      <p:nvGrpSpPr>
        <p:cNvPr id="1" name=""/>
        <p:cNvGrpSpPr/>
        <p:nvPr/>
      </p:nvGrpSpPr>
      <p:grpSpPr>
        <a:xfrm>
          <a:off x="0" y="0"/>
          <a:ext cx="0" cy="0"/>
          <a:chOff x="0" y="0"/>
          <a:chExt cx="0" cy="0"/>
        </a:xfrm>
      </p:grpSpPr>
      <p:pic>
        <p:nvPicPr>
          <p:cNvPr id="36" name="Graphic 35">
            <a:extLst>
              <a:ext uri="{FF2B5EF4-FFF2-40B4-BE49-F238E27FC236}">
                <a16:creationId xmlns:a16="http://schemas.microsoft.com/office/drawing/2014/main" id="{00518A5C-07C2-6B4E-883E-9B8F3EEB1B9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 y="481"/>
            <a:ext cx="12192001" cy="6857519"/>
          </a:xfrm>
          <a:prstGeom prst="rect">
            <a:avLst/>
          </a:prstGeom>
        </p:spPr>
      </p:pic>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782092"/>
            <a:ext cx="6931649" cy="1325584"/>
          </a:xfrm>
        </p:spPr>
        <p:txBody>
          <a:bodyPr anchor="ctr" anchorCtr="0"/>
          <a:lstStyle>
            <a:lvl1pPr>
              <a:defRPr>
                <a:solidFill>
                  <a:schemeClr val="bg1"/>
                </a:solidFill>
              </a:defRPr>
            </a:lvl1pPr>
          </a:lstStyle>
          <a:p>
            <a:r>
              <a:rPr lang="en-US" dirty="0"/>
              <a:t>Click to edit Master title style</a:t>
            </a:r>
          </a:p>
        </p:txBody>
      </p:sp>
      <p:sp>
        <p:nvSpPr>
          <p:cNvPr id="11" name="object 4">
            <a:extLst>
              <a:ext uri="{FF2B5EF4-FFF2-40B4-BE49-F238E27FC236}">
                <a16:creationId xmlns:a16="http://schemas.microsoft.com/office/drawing/2014/main" id="{253A42D9-4944-C149-B4F1-7BE9580BE5CB}"/>
              </a:ext>
            </a:extLst>
          </p:cNvPr>
          <p:cNvSpPr/>
          <p:nvPr userDrawn="1"/>
        </p:nvSpPr>
        <p:spPr>
          <a:xfrm>
            <a:off x="10014480" y="0"/>
            <a:ext cx="809848" cy="1089347"/>
          </a:xfrm>
          <a:custGeom>
            <a:avLst/>
            <a:gdLst/>
            <a:ahLst/>
            <a:cxnLst/>
            <a:rect l="l" t="t" r="r" b="b"/>
            <a:pathLst>
              <a:path w="1335405" h="1796414">
                <a:moveTo>
                  <a:pt x="945615" y="545124"/>
                </a:moveTo>
                <a:lnTo>
                  <a:pt x="389789" y="545124"/>
                </a:lnTo>
                <a:lnTo>
                  <a:pt x="389789" y="1796364"/>
                </a:lnTo>
                <a:lnTo>
                  <a:pt x="945615" y="1796364"/>
                </a:lnTo>
                <a:lnTo>
                  <a:pt x="945615" y="545124"/>
                </a:lnTo>
                <a:close/>
              </a:path>
              <a:path w="1335405" h="1796414">
                <a:moveTo>
                  <a:pt x="859596" y="0"/>
                </a:moveTo>
                <a:lnTo>
                  <a:pt x="475765" y="0"/>
                </a:lnTo>
                <a:lnTo>
                  <a:pt x="0" y="545124"/>
                </a:lnTo>
                <a:lnTo>
                  <a:pt x="1335393" y="545124"/>
                </a:lnTo>
                <a:lnTo>
                  <a:pt x="859596" y="0"/>
                </a:lnTo>
                <a:close/>
              </a:path>
            </a:pathLst>
          </a:custGeom>
          <a:solidFill>
            <a:srgbClr val="FFFFFF"/>
          </a:solidFill>
        </p:spPr>
        <p:txBody>
          <a:bodyPr wrap="square" lIns="0" tIns="0" rIns="0" bIns="0" rtlCol="0"/>
          <a:lstStyle/>
          <a:p>
            <a:endParaRPr sz="1092"/>
          </a:p>
        </p:txBody>
      </p:sp>
      <p:pic>
        <p:nvPicPr>
          <p:cNvPr id="9" name="Graphic 8">
            <a:extLst>
              <a:ext uri="{FF2B5EF4-FFF2-40B4-BE49-F238E27FC236}">
                <a16:creationId xmlns:a16="http://schemas.microsoft.com/office/drawing/2014/main" id="{4B0EE285-AAA5-8943-9D4F-42E27282D053}"/>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80999" y="6225177"/>
            <a:ext cx="402328" cy="251437"/>
          </a:xfrm>
          <a:prstGeom prst="rect">
            <a:avLst/>
          </a:prstGeom>
        </p:spPr>
      </p:pic>
    </p:spTree>
    <p:extLst>
      <p:ext uri="{BB962C8B-B14F-4D97-AF65-F5344CB8AC3E}">
        <p14:creationId xmlns:p14="http://schemas.microsoft.com/office/powerpoint/2010/main" val="117223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tement Slide-PURPLE">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A9B351E-D7BA-D346-AC56-31D3650EA10E}"/>
              </a:ext>
            </a:extLst>
          </p:cNvPr>
          <p:cNvGrpSpPr/>
          <p:nvPr userDrawn="1"/>
        </p:nvGrpSpPr>
        <p:grpSpPr>
          <a:xfrm>
            <a:off x="0" y="0"/>
            <a:ext cx="11753977" cy="6853555"/>
            <a:chOff x="0" y="0"/>
            <a:chExt cx="19381818" cy="11302020"/>
          </a:xfrm>
          <a:solidFill>
            <a:schemeClr val="accent1"/>
          </a:solidFill>
        </p:grpSpPr>
        <p:sp>
          <p:nvSpPr>
            <p:cNvPr id="30" name="Freeform 29">
              <a:extLst>
                <a:ext uri="{FF2B5EF4-FFF2-40B4-BE49-F238E27FC236}">
                  <a16:creationId xmlns:a16="http://schemas.microsoft.com/office/drawing/2014/main" id="{F21EAE22-5BEC-8E40-9967-3A04E13F5068}"/>
                </a:ext>
              </a:extLst>
            </p:cNvPr>
            <p:cNvSpPr/>
            <p:nvPr/>
          </p:nvSpPr>
          <p:spPr>
            <a:xfrm>
              <a:off x="15067510" y="6221713"/>
              <a:ext cx="4314308" cy="5078736"/>
            </a:xfrm>
            <a:custGeom>
              <a:avLst/>
              <a:gdLst>
                <a:gd name="connsiteX0" fmla="*/ 2521985 w 4314307"/>
                <a:gd name="connsiteY0" fmla="*/ 3715750 h 5078735"/>
                <a:gd name="connsiteX1" fmla="*/ 1990445 w 4314307"/>
                <a:gd name="connsiteY1" fmla="*/ 3715750 h 5078735"/>
                <a:gd name="connsiteX2" fmla="*/ 3059179 w 4314307"/>
                <a:gd name="connsiteY2" fmla="*/ 2491198 h 5078735"/>
                <a:gd name="connsiteX3" fmla="*/ 3059179 w 4314307"/>
                <a:gd name="connsiteY3" fmla="*/ 2474967 h 5078735"/>
                <a:gd name="connsiteX4" fmla="*/ 3254266 w 4314307"/>
                <a:gd name="connsiteY4" fmla="*/ 2474967 h 5078735"/>
                <a:gd name="connsiteX5" fmla="*/ 4320276 w 4314307"/>
                <a:gd name="connsiteY5" fmla="*/ 2474967 h 5078735"/>
                <a:gd name="connsiteX6" fmla="*/ 2159981 w 4314307"/>
                <a:gd name="connsiteY6" fmla="*/ 0 h 5078735"/>
                <a:gd name="connsiteX7" fmla="*/ 0 w 4314307"/>
                <a:gd name="connsiteY7" fmla="*/ 2474967 h 5078735"/>
                <a:gd name="connsiteX8" fmla="*/ 1065907 w 4314307"/>
                <a:gd name="connsiteY8" fmla="*/ 2474967 h 5078735"/>
                <a:gd name="connsiteX9" fmla="*/ 1260993 w 4314307"/>
                <a:gd name="connsiteY9" fmla="*/ 2474967 h 5078735"/>
                <a:gd name="connsiteX10" fmla="*/ 1260993 w 4314307"/>
                <a:gd name="connsiteY10" fmla="*/ 5087637 h 5078735"/>
                <a:gd name="connsiteX11" fmla="*/ 2619267 w 4314307"/>
                <a:gd name="connsiteY11" fmla="*/ 5087637 h 5078735"/>
                <a:gd name="connsiteX12" fmla="*/ 2619267 w 4314307"/>
                <a:gd name="connsiteY12" fmla="*/ 3715750 h 5078735"/>
                <a:gd name="connsiteX13" fmla="*/ 2521985 w 4314307"/>
                <a:gd name="connsiteY13" fmla="*/ 3715750 h 5078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14307" h="5078735">
                  <a:moveTo>
                    <a:pt x="2521985" y="3715750"/>
                  </a:moveTo>
                  <a:lnTo>
                    <a:pt x="1990445" y="3715750"/>
                  </a:lnTo>
                  <a:lnTo>
                    <a:pt x="3059179" y="2491198"/>
                  </a:lnTo>
                  <a:lnTo>
                    <a:pt x="3059179" y="2474967"/>
                  </a:lnTo>
                  <a:lnTo>
                    <a:pt x="3254266" y="2474967"/>
                  </a:lnTo>
                  <a:lnTo>
                    <a:pt x="4320276" y="2474967"/>
                  </a:lnTo>
                  <a:lnTo>
                    <a:pt x="2159981" y="0"/>
                  </a:lnTo>
                  <a:lnTo>
                    <a:pt x="0" y="2474967"/>
                  </a:lnTo>
                  <a:lnTo>
                    <a:pt x="1065907" y="2474967"/>
                  </a:lnTo>
                  <a:lnTo>
                    <a:pt x="1260993" y="2474967"/>
                  </a:lnTo>
                  <a:lnTo>
                    <a:pt x="1260993" y="5087637"/>
                  </a:lnTo>
                  <a:lnTo>
                    <a:pt x="2619267" y="5087637"/>
                  </a:lnTo>
                  <a:lnTo>
                    <a:pt x="2619267" y="3715750"/>
                  </a:lnTo>
                  <a:lnTo>
                    <a:pt x="2521985" y="3715750"/>
                  </a:lnTo>
                  <a:close/>
                </a:path>
              </a:pathLst>
            </a:custGeom>
            <a:grpFill/>
            <a:ln w="10468" cap="flat">
              <a:noFill/>
              <a:prstDash val="solid"/>
              <a:miter/>
            </a:ln>
          </p:spPr>
          <p:txBody>
            <a:bodyPr rtlCol="0" anchor="ctr"/>
            <a:lstStyle/>
            <a:p>
              <a:endParaRPr lang="en-US" sz="1092"/>
            </a:p>
          </p:txBody>
        </p:sp>
        <p:sp>
          <p:nvSpPr>
            <p:cNvPr id="31" name="Freeform 30">
              <a:extLst>
                <a:ext uri="{FF2B5EF4-FFF2-40B4-BE49-F238E27FC236}">
                  <a16:creationId xmlns:a16="http://schemas.microsoft.com/office/drawing/2014/main" id="{0E9A12D2-8AA8-F946-B416-BCC135123F67}"/>
                </a:ext>
              </a:extLst>
            </p:cNvPr>
            <p:cNvSpPr/>
            <p:nvPr/>
          </p:nvSpPr>
          <p:spPr>
            <a:xfrm>
              <a:off x="17227596" y="0"/>
              <a:ext cx="1329896" cy="1843005"/>
            </a:xfrm>
            <a:custGeom>
              <a:avLst/>
              <a:gdLst>
                <a:gd name="connsiteX0" fmla="*/ 329542 w 1329895"/>
                <a:gd name="connsiteY0" fmla="*/ 599081 h 1843005"/>
                <a:gd name="connsiteX1" fmla="*/ 389858 w 1329895"/>
                <a:gd name="connsiteY1" fmla="*/ 599081 h 1843005"/>
                <a:gd name="connsiteX2" fmla="*/ 389858 w 1329895"/>
                <a:gd name="connsiteY2" fmla="*/ 1850335 h 1843005"/>
                <a:gd name="connsiteX3" fmla="*/ 945691 w 1329895"/>
                <a:gd name="connsiteY3" fmla="*/ 1850335 h 1843005"/>
                <a:gd name="connsiteX4" fmla="*/ 945691 w 1329895"/>
                <a:gd name="connsiteY4" fmla="*/ 599081 h 1843005"/>
                <a:gd name="connsiteX5" fmla="*/ 1006008 w 1329895"/>
                <a:gd name="connsiteY5" fmla="*/ 599081 h 1843005"/>
                <a:gd name="connsiteX6" fmla="*/ 1335550 w 1329895"/>
                <a:gd name="connsiteY6" fmla="*/ 599081 h 1843005"/>
                <a:gd name="connsiteX7" fmla="*/ 812702 w 1329895"/>
                <a:gd name="connsiteY7" fmla="*/ 0 h 1843005"/>
                <a:gd name="connsiteX8" fmla="*/ 522847 w 1329895"/>
                <a:gd name="connsiteY8" fmla="*/ 0 h 1843005"/>
                <a:gd name="connsiteX9" fmla="*/ 0 w 1329895"/>
                <a:gd name="connsiteY9" fmla="*/ 599081 h 1843005"/>
                <a:gd name="connsiteX10" fmla="*/ 329542 w 1329895"/>
                <a:gd name="connsiteY10" fmla="*/ 599081 h 184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9895" h="1843005">
                  <a:moveTo>
                    <a:pt x="329542" y="599081"/>
                  </a:moveTo>
                  <a:lnTo>
                    <a:pt x="389858" y="599081"/>
                  </a:lnTo>
                  <a:lnTo>
                    <a:pt x="389858" y="1850335"/>
                  </a:lnTo>
                  <a:lnTo>
                    <a:pt x="945691" y="1850335"/>
                  </a:lnTo>
                  <a:lnTo>
                    <a:pt x="945691" y="599081"/>
                  </a:lnTo>
                  <a:lnTo>
                    <a:pt x="1006008" y="599081"/>
                  </a:lnTo>
                  <a:lnTo>
                    <a:pt x="1335550" y="599081"/>
                  </a:lnTo>
                  <a:lnTo>
                    <a:pt x="812702" y="0"/>
                  </a:lnTo>
                  <a:lnTo>
                    <a:pt x="522847" y="0"/>
                  </a:lnTo>
                  <a:lnTo>
                    <a:pt x="0" y="599081"/>
                  </a:lnTo>
                  <a:lnTo>
                    <a:pt x="329542" y="599081"/>
                  </a:lnTo>
                  <a:close/>
                </a:path>
              </a:pathLst>
            </a:custGeom>
            <a:grpFill/>
            <a:ln w="10468" cap="flat">
              <a:noFill/>
              <a:prstDash val="solid"/>
              <a:miter/>
            </a:ln>
          </p:spPr>
          <p:txBody>
            <a:bodyPr rtlCol="0" anchor="ctr"/>
            <a:lstStyle/>
            <a:p>
              <a:endParaRPr lang="en-US" sz="1092"/>
            </a:p>
          </p:txBody>
        </p:sp>
        <p:sp>
          <p:nvSpPr>
            <p:cNvPr id="33" name="Freeform 32">
              <a:extLst>
                <a:ext uri="{FF2B5EF4-FFF2-40B4-BE49-F238E27FC236}">
                  <a16:creationId xmlns:a16="http://schemas.microsoft.com/office/drawing/2014/main" id="{FA439275-451E-A445-A4F8-E39227462CF3}"/>
                </a:ext>
              </a:extLst>
            </p:cNvPr>
            <p:cNvSpPr/>
            <p:nvPr/>
          </p:nvSpPr>
          <p:spPr>
            <a:xfrm>
              <a:off x="0" y="2757178"/>
              <a:ext cx="5769863" cy="8544842"/>
            </a:xfrm>
            <a:custGeom>
              <a:avLst/>
              <a:gdLst>
                <a:gd name="connsiteX0" fmla="*/ 2764613 w 5769862"/>
                <a:gd name="connsiteY0" fmla="*/ 6621939 h 8544842"/>
                <a:gd name="connsiteX1" fmla="*/ 5779916 w 5769862"/>
                <a:gd name="connsiteY1" fmla="*/ 6621939 h 8544842"/>
                <a:gd name="connsiteX2" fmla="*/ 0 w 5769862"/>
                <a:gd name="connsiteY2" fmla="*/ 0 h 8544842"/>
                <a:gd name="connsiteX3" fmla="*/ 0 w 5769862"/>
                <a:gd name="connsiteY3" fmla="*/ 8552172 h 8544842"/>
                <a:gd name="connsiteX4" fmla="*/ 2212968 w 5769862"/>
                <a:gd name="connsiteY4" fmla="*/ 8552172 h 8544842"/>
                <a:gd name="connsiteX5" fmla="*/ 2212968 w 5769862"/>
                <a:gd name="connsiteY5" fmla="*/ 6621939 h 8544842"/>
                <a:gd name="connsiteX6" fmla="*/ 2764613 w 5769862"/>
                <a:gd name="connsiteY6" fmla="*/ 6621939 h 8544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9862" h="8544842">
                  <a:moveTo>
                    <a:pt x="2764613" y="6621939"/>
                  </a:moveTo>
                  <a:lnTo>
                    <a:pt x="5779916" y="6621939"/>
                  </a:lnTo>
                  <a:lnTo>
                    <a:pt x="0" y="0"/>
                  </a:lnTo>
                  <a:lnTo>
                    <a:pt x="0" y="8552172"/>
                  </a:lnTo>
                  <a:lnTo>
                    <a:pt x="2212968" y="8552172"/>
                  </a:lnTo>
                  <a:lnTo>
                    <a:pt x="2212968" y="6621939"/>
                  </a:lnTo>
                  <a:lnTo>
                    <a:pt x="2764613" y="6621939"/>
                  </a:lnTo>
                  <a:close/>
                </a:path>
              </a:pathLst>
            </a:custGeom>
            <a:grpFill/>
            <a:ln w="10468" cap="flat">
              <a:noFill/>
              <a:prstDash val="solid"/>
              <a:miter/>
            </a:ln>
          </p:spPr>
          <p:txBody>
            <a:bodyPr rtlCol="0" anchor="ctr"/>
            <a:lstStyle/>
            <a:p>
              <a:endParaRPr lang="en-US" sz="1092"/>
            </a:p>
          </p:txBody>
        </p:sp>
      </p:grpSp>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3164890" y="2210076"/>
            <a:ext cx="5862221" cy="988091"/>
          </a:xfrm>
          <a:prstGeom prst="rect">
            <a:avLst/>
          </a:prstGeom>
        </p:spPr>
        <p:txBody>
          <a:bodyPr wrap="square" anchor="t" anchorCtr="0">
            <a:spAutoFit/>
          </a:bodyPr>
          <a:lstStyle>
            <a:lvl1pPr algn="ctr">
              <a:defRPr sz="3638" cap="all" baseline="0">
                <a:solidFill>
                  <a:schemeClr val="accent1"/>
                </a:solidFill>
              </a:defRPr>
            </a:lvl1pPr>
          </a:lstStyle>
          <a:p>
            <a:r>
              <a:rPr lang="en-US" dirty="0"/>
              <a:t>Click to edit Master title style</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3177969" y="3745833"/>
            <a:ext cx="5911156" cy="2479343"/>
          </a:xfrm>
          <a:prstGeom prst="rect">
            <a:avLst/>
          </a:prstGeom>
        </p:spPr>
        <p:txBody>
          <a:bodyPr vert="horz" lIns="91440" tIns="45720" rIns="91440" bIns="45720" rtlCol="0">
            <a:normAutofit/>
          </a:bodyPr>
          <a:lstStyle>
            <a:lvl1pPr marL="0" indent="0">
              <a:buNone/>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p:txBody>
      </p:sp>
      <p:sp>
        <p:nvSpPr>
          <p:cNvPr id="29" name="Freeform 28">
            <a:extLst>
              <a:ext uri="{FF2B5EF4-FFF2-40B4-BE49-F238E27FC236}">
                <a16:creationId xmlns:a16="http://schemas.microsoft.com/office/drawing/2014/main" id="{986DE4AE-92D2-1B46-A477-4741C8E33E9A}"/>
              </a:ext>
            </a:extLst>
          </p:cNvPr>
          <p:cNvSpPr/>
          <p:nvPr/>
        </p:nvSpPr>
        <p:spPr>
          <a:xfrm>
            <a:off x="0" y="0"/>
            <a:ext cx="12192856" cy="6858000"/>
          </a:xfrm>
          <a:custGeom>
            <a:avLst/>
            <a:gdLst>
              <a:gd name="connsiteX0" fmla="*/ 18040298 w 20105511"/>
              <a:gd name="connsiteY0" fmla="*/ 0 h 11309350"/>
              <a:gd name="connsiteX1" fmla="*/ 18563146 w 20105511"/>
              <a:gd name="connsiteY1" fmla="*/ 599081 h 11309350"/>
              <a:gd name="connsiteX2" fmla="*/ 18173288 w 20105511"/>
              <a:gd name="connsiteY2" fmla="*/ 599081 h 11309350"/>
              <a:gd name="connsiteX3" fmla="*/ 18173288 w 20105511"/>
              <a:gd name="connsiteY3" fmla="*/ 1850335 h 11309350"/>
              <a:gd name="connsiteX4" fmla="*/ 17617454 w 20105511"/>
              <a:gd name="connsiteY4" fmla="*/ 1850335 h 11309350"/>
              <a:gd name="connsiteX5" fmla="*/ 17617454 w 20105511"/>
              <a:gd name="connsiteY5" fmla="*/ 599081 h 11309350"/>
              <a:gd name="connsiteX6" fmla="*/ 17227596 w 20105511"/>
              <a:gd name="connsiteY6" fmla="*/ 599081 h 11309350"/>
              <a:gd name="connsiteX7" fmla="*/ 17750444 w 20105511"/>
              <a:gd name="connsiteY7" fmla="*/ 0 h 11309350"/>
              <a:gd name="connsiteX8" fmla="*/ 0 w 20105511"/>
              <a:gd name="connsiteY8" fmla="*/ 0 h 11309350"/>
              <a:gd name="connsiteX9" fmla="*/ 0 w 20105511"/>
              <a:gd name="connsiteY9" fmla="*/ 2757178 h 11309350"/>
              <a:gd name="connsiteX10" fmla="*/ 5780335 w 20105511"/>
              <a:gd name="connsiteY10" fmla="*/ 9379116 h 11309350"/>
              <a:gd name="connsiteX11" fmla="*/ 2212968 w 20105511"/>
              <a:gd name="connsiteY11" fmla="*/ 9379116 h 11309350"/>
              <a:gd name="connsiteX12" fmla="*/ 2212968 w 20105511"/>
              <a:gd name="connsiteY12" fmla="*/ 11309350 h 11309350"/>
              <a:gd name="connsiteX13" fmla="*/ 16328711 w 20105511"/>
              <a:gd name="connsiteY13" fmla="*/ 11309350 h 11309350"/>
              <a:gd name="connsiteX14" fmla="*/ 16328711 w 20105511"/>
              <a:gd name="connsiteY14" fmla="*/ 8696681 h 11309350"/>
              <a:gd name="connsiteX15" fmla="*/ 15067510 w 20105511"/>
              <a:gd name="connsiteY15" fmla="*/ 8696681 h 11309350"/>
              <a:gd name="connsiteX16" fmla="*/ 17227492 w 20105511"/>
              <a:gd name="connsiteY16" fmla="*/ 6221714 h 11309350"/>
              <a:gd name="connsiteX17" fmla="*/ 19387786 w 20105511"/>
              <a:gd name="connsiteY17" fmla="*/ 8696681 h 11309350"/>
              <a:gd name="connsiteX18" fmla="*/ 18126374 w 20105511"/>
              <a:gd name="connsiteY18" fmla="*/ 8696681 h 11309350"/>
              <a:gd name="connsiteX19" fmla="*/ 18126374 w 20105511"/>
              <a:gd name="connsiteY19" fmla="*/ 8712912 h 11309350"/>
              <a:gd name="connsiteX20" fmla="*/ 18134648 w 20105511"/>
              <a:gd name="connsiteY20" fmla="*/ 8703488 h 11309350"/>
              <a:gd name="connsiteX21" fmla="*/ 19212072 w 20105511"/>
              <a:gd name="connsiteY21" fmla="*/ 9937568 h 11309350"/>
              <a:gd name="connsiteX22" fmla="*/ 18583776 w 20105511"/>
              <a:gd name="connsiteY22" fmla="*/ 9937568 h 11309350"/>
              <a:gd name="connsiteX23" fmla="*/ 18583776 w 20105511"/>
              <a:gd name="connsiteY23" fmla="*/ 11309350 h 11309350"/>
              <a:gd name="connsiteX24" fmla="*/ 20105512 w 20105511"/>
              <a:gd name="connsiteY24" fmla="*/ 11309350 h 11309350"/>
              <a:gd name="connsiteX25" fmla="*/ 20105512 w 20105511"/>
              <a:gd name="connsiteY25" fmla="*/ 0 h 11309350"/>
              <a:gd name="connsiteX26" fmla="*/ 4159956 w 20105511"/>
              <a:gd name="connsiteY26" fmla="*/ 2043851 h 11309350"/>
              <a:gd name="connsiteX27" fmla="*/ 4086655 w 20105511"/>
              <a:gd name="connsiteY27" fmla="*/ 2043851 h 11309350"/>
              <a:gd name="connsiteX28" fmla="*/ 4086655 w 20105511"/>
              <a:gd name="connsiteY28" fmla="*/ 3813555 h 11309350"/>
              <a:gd name="connsiteX29" fmla="*/ 3407675 w 20105511"/>
              <a:gd name="connsiteY29" fmla="*/ 3813555 h 11309350"/>
              <a:gd name="connsiteX30" fmla="*/ 3407675 w 20105511"/>
              <a:gd name="connsiteY30" fmla="*/ 2043851 h 11309350"/>
              <a:gd name="connsiteX31" fmla="*/ 2932054 w 20105511"/>
              <a:gd name="connsiteY31" fmla="*/ 2043851 h 11309350"/>
              <a:gd name="connsiteX32" fmla="*/ 3747374 w 20105511"/>
              <a:gd name="connsiteY32" fmla="*/ 1143292 h 11309350"/>
              <a:gd name="connsiteX33" fmla="*/ 4562695 w 20105511"/>
              <a:gd name="connsiteY33" fmla="*/ 2043851 h 1130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105511" h="11309350">
                <a:moveTo>
                  <a:pt x="18040298" y="0"/>
                </a:moveTo>
                <a:lnTo>
                  <a:pt x="18563146" y="599081"/>
                </a:lnTo>
                <a:lnTo>
                  <a:pt x="18173288" y="599081"/>
                </a:lnTo>
                <a:lnTo>
                  <a:pt x="18173288" y="1850335"/>
                </a:lnTo>
                <a:lnTo>
                  <a:pt x="17617454" y="1850335"/>
                </a:lnTo>
                <a:lnTo>
                  <a:pt x="17617454" y="599081"/>
                </a:lnTo>
                <a:lnTo>
                  <a:pt x="17227596" y="599081"/>
                </a:lnTo>
                <a:lnTo>
                  <a:pt x="17750444" y="0"/>
                </a:lnTo>
                <a:lnTo>
                  <a:pt x="0" y="0"/>
                </a:lnTo>
                <a:lnTo>
                  <a:pt x="0" y="2757178"/>
                </a:lnTo>
                <a:lnTo>
                  <a:pt x="5780335" y="9379116"/>
                </a:lnTo>
                <a:lnTo>
                  <a:pt x="2212968" y="9379116"/>
                </a:lnTo>
                <a:lnTo>
                  <a:pt x="2212968" y="11309350"/>
                </a:lnTo>
                <a:lnTo>
                  <a:pt x="16328711" y="11309350"/>
                </a:lnTo>
                <a:lnTo>
                  <a:pt x="16328711" y="8696681"/>
                </a:lnTo>
                <a:lnTo>
                  <a:pt x="15067510" y="8696681"/>
                </a:lnTo>
                <a:lnTo>
                  <a:pt x="17227492" y="6221714"/>
                </a:lnTo>
                <a:lnTo>
                  <a:pt x="19387786" y="8696681"/>
                </a:lnTo>
                <a:lnTo>
                  <a:pt x="18126374" y="8696681"/>
                </a:lnTo>
                <a:lnTo>
                  <a:pt x="18126374" y="8712912"/>
                </a:lnTo>
                <a:lnTo>
                  <a:pt x="18134648" y="8703488"/>
                </a:lnTo>
                <a:lnTo>
                  <a:pt x="19212072" y="9937568"/>
                </a:lnTo>
                <a:lnTo>
                  <a:pt x="18583776" y="9937568"/>
                </a:lnTo>
                <a:lnTo>
                  <a:pt x="18583776" y="11309350"/>
                </a:lnTo>
                <a:lnTo>
                  <a:pt x="20105512" y="11309350"/>
                </a:lnTo>
                <a:lnTo>
                  <a:pt x="20105512" y="0"/>
                </a:lnTo>
                <a:close/>
                <a:moveTo>
                  <a:pt x="4159956" y="2043851"/>
                </a:moveTo>
                <a:lnTo>
                  <a:pt x="4086655" y="2043851"/>
                </a:lnTo>
                <a:lnTo>
                  <a:pt x="4086655" y="3813555"/>
                </a:lnTo>
                <a:lnTo>
                  <a:pt x="3407675" y="3813555"/>
                </a:lnTo>
                <a:lnTo>
                  <a:pt x="3407675" y="2043851"/>
                </a:lnTo>
                <a:lnTo>
                  <a:pt x="2932054" y="2043851"/>
                </a:lnTo>
                <a:lnTo>
                  <a:pt x="3747374" y="1143292"/>
                </a:lnTo>
                <a:lnTo>
                  <a:pt x="4562695" y="2043851"/>
                </a:lnTo>
                <a:close/>
              </a:path>
            </a:pathLst>
          </a:custGeom>
          <a:noFill/>
          <a:ln w="10468" cap="flat">
            <a:noFill/>
            <a:prstDash val="solid"/>
            <a:miter/>
          </a:ln>
        </p:spPr>
        <p:txBody>
          <a:bodyPr rtlCol="0" anchor="ctr"/>
          <a:lstStyle/>
          <a:p>
            <a:endParaRPr lang="en-US" sz="1092"/>
          </a:p>
        </p:txBody>
      </p:sp>
      <p:sp>
        <p:nvSpPr>
          <p:cNvPr id="32" name="Freeform 31">
            <a:extLst>
              <a:ext uri="{FF2B5EF4-FFF2-40B4-BE49-F238E27FC236}">
                <a16:creationId xmlns:a16="http://schemas.microsoft.com/office/drawing/2014/main" id="{F3A8355C-EFE2-5143-8053-D6C8EEEE50F2}"/>
              </a:ext>
            </a:extLst>
          </p:cNvPr>
          <p:cNvSpPr/>
          <p:nvPr/>
        </p:nvSpPr>
        <p:spPr>
          <a:xfrm>
            <a:off x="10344685" y="5277803"/>
            <a:ext cx="1301841" cy="1574800"/>
          </a:xfrm>
          <a:custGeom>
            <a:avLst/>
            <a:gdLst>
              <a:gd name="connsiteX0" fmla="*/ 1622578 w 2146682"/>
              <a:gd name="connsiteY0" fmla="*/ 1233975 h 2596961"/>
              <a:gd name="connsiteX1" fmla="*/ 2154013 w 2146682"/>
              <a:gd name="connsiteY1" fmla="*/ 1233975 h 2596961"/>
              <a:gd name="connsiteX2" fmla="*/ 1077006 w 2146682"/>
              <a:gd name="connsiteY2" fmla="*/ 0 h 2596961"/>
              <a:gd name="connsiteX3" fmla="*/ 1068734 w 2146682"/>
              <a:gd name="connsiteY3" fmla="*/ 9424 h 2596961"/>
              <a:gd name="connsiteX4" fmla="*/ 0 w 2146682"/>
              <a:gd name="connsiteY4" fmla="*/ 1233975 h 2596961"/>
              <a:gd name="connsiteX5" fmla="*/ 531540 w 2146682"/>
              <a:gd name="connsiteY5" fmla="*/ 1233975 h 2596961"/>
              <a:gd name="connsiteX6" fmla="*/ 628821 w 2146682"/>
              <a:gd name="connsiteY6" fmla="*/ 1233975 h 2596961"/>
              <a:gd name="connsiteX7" fmla="*/ 628821 w 2146682"/>
              <a:gd name="connsiteY7" fmla="*/ 2605863 h 2596961"/>
              <a:gd name="connsiteX8" fmla="*/ 1525297 w 2146682"/>
              <a:gd name="connsiteY8" fmla="*/ 2605863 h 2596961"/>
              <a:gd name="connsiteX9" fmla="*/ 1525297 w 2146682"/>
              <a:gd name="connsiteY9" fmla="*/ 1233975 h 2596961"/>
              <a:gd name="connsiteX10" fmla="*/ 1622578 w 2146682"/>
              <a:gd name="connsiteY10" fmla="*/ 1233975 h 259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6682" h="2596961">
                <a:moveTo>
                  <a:pt x="1622578" y="1233975"/>
                </a:moveTo>
                <a:lnTo>
                  <a:pt x="2154013" y="1233975"/>
                </a:lnTo>
                <a:lnTo>
                  <a:pt x="1077006" y="0"/>
                </a:lnTo>
                <a:lnTo>
                  <a:pt x="1068734" y="9424"/>
                </a:lnTo>
                <a:lnTo>
                  <a:pt x="0" y="1233975"/>
                </a:lnTo>
                <a:lnTo>
                  <a:pt x="531540" y="1233975"/>
                </a:lnTo>
                <a:lnTo>
                  <a:pt x="628821" y="1233975"/>
                </a:lnTo>
                <a:lnTo>
                  <a:pt x="628821" y="2605863"/>
                </a:lnTo>
                <a:lnTo>
                  <a:pt x="1525297" y="2605863"/>
                </a:lnTo>
                <a:lnTo>
                  <a:pt x="1525297" y="1233975"/>
                </a:lnTo>
                <a:lnTo>
                  <a:pt x="1622578" y="1233975"/>
                </a:lnTo>
                <a:close/>
              </a:path>
            </a:pathLst>
          </a:custGeom>
          <a:solidFill>
            <a:srgbClr val="12110C"/>
          </a:solidFill>
          <a:ln w="10468" cap="flat">
            <a:noFill/>
            <a:prstDash val="solid"/>
            <a:miter/>
          </a:ln>
        </p:spPr>
        <p:txBody>
          <a:bodyPr rtlCol="0" anchor="ctr"/>
          <a:lstStyle/>
          <a:p>
            <a:endParaRPr lang="en-US" sz="1092"/>
          </a:p>
        </p:txBody>
      </p:sp>
      <p:sp>
        <p:nvSpPr>
          <p:cNvPr id="34" name="Freeform 33">
            <a:extLst>
              <a:ext uri="{FF2B5EF4-FFF2-40B4-BE49-F238E27FC236}">
                <a16:creationId xmlns:a16="http://schemas.microsoft.com/office/drawing/2014/main" id="{1FE3F521-71BA-6E4A-AA03-A383E4DBDDA9}"/>
              </a:ext>
            </a:extLst>
          </p:cNvPr>
          <p:cNvSpPr/>
          <p:nvPr/>
        </p:nvSpPr>
        <p:spPr>
          <a:xfrm>
            <a:off x="1777935" y="693102"/>
            <a:ext cx="984319" cy="1612900"/>
          </a:xfrm>
          <a:custGeom>
            <a:avLst/>
            <a:gdLst>
              <a:gd name="connsiteX0" fmla="*/ 0 w 1623101"/>
              <a:gd name="connsiteY0" fmla="*/ 900873 h 2659791"/>
              <a:gd name="connsiteX1" fmla="*/ 402320 w 1623101"/>
              <a:gd name="connsiteY1" fmla="*/ 900873 h 2659791"/>
              <a:gd name="connsiteX2" fmla="*/ 475935 w 1623101"/>
              <a:gd name="connsiteY2" fmla="*/ 900873 h 2659791"/>
              <a:gd name="connsiteX3" fmla="*/ 475935 w 1623101"/>
              <a:gd name="connsiteY3" fmla="*/ 2670263 h 2659791"/>
              <a:gd name="connsiteX4" fmla="*/ 1154706 w 1623101"/>
              <a:gd name="connsiteY4" fmla="*/ 2670263 h 2659791"/>
              <a:gd name="connsiteX5" fmla="*/ 1154706 w 1623101"/>
              <a:gd name="connsiteY5" fmla="*/ 900873 h 2659791"/>
              <a:gd name="connsiteX6" fmla="*/ 1228216 w 1623101"/>
              <a:gd name="connsiteY6" fmla="*/ 900873 h 2659791"/>
              <a:gd name="connsiteX7" fmla="*/ 1630641 w 1623101"/>
              <a:gd name="connsiteY7" fmla="*/ 900873 h 2659791"/>
              <a:gd name="connsiteX8" fmla="*/ 815320 w 1623101"/>
              <a:gd name="connsiteY8" fmla="*/ 0 h 2659791"/>
              <a:gd name="connsiteX9" fmla="*/ 0 w 1623101"/>
              <a:gd name="connsiteY9" fmla="*/ 900873 h 265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3101" h="2659791">
                <a:moveTo>
                  <a:pt x="0" y="900873"/>
                </a:moveTo>
                <a:lnTo>
                  <a:pt x="402320" y="900873"/>
                </a:lnTo>
                <a:lnTo>
                  <a:pt x="475935" y="900873"/>
                </a:lnTo>
                <a:lnTo>
                  <a:pt x="475935" y="2670263"/>
                </a:lnTo>
                <a:lnTo>
                  <a:pt x="1154706" y="2670263"/>
                </a:lnTo>
                <a:lnTo>
                  <a:pt x="1154706" y="900873"/>
                </a:lnTo>
                <a:lnTo>
                  <a:pt x="1228216" y="900873"/>
                </a:lnTo>
                <a:lnTo>
                  <a:pt x="1630641" y="900873"/>
                </a:lnTo>
                <a:lnTo>
                  <a:pt x="815320" y="0"/>
                </a:lnTo>
                <a:lnTo>
                  <a:pt x="0" y="900873"/>
                </a:lnTo>
                <a:close/>
              </a:path>
            </a:pathLst>
          </a:custGeom>
          <a:solidFill>
            <a:srgbClr val="12110C"/>
          </a:solidFill>
          <a:ln w="10468" cap="flat">
            <a:noFill/>
            <a:prstDash val="solid"/>
            <a:miter/>
          </a:ln>
        </p:spPr>
        <p:txBody>
          <a:bodyPr rtlCol="0" anchor="ctr"/>
          <a:lstStyle/>
          <a:p>
            <a:endParaRPr lang="en-US" sz="1092"/>
          </a:p>
        </p:txBody>
      </p:sp>
      <p:pic>
        <p:nvPicPr>
          <p:cNvPr id="18" name="Graphic 17">
            <a:extLst>
              <a:ext uri="{FF2B5EF4-FFF2-40B4-BE49-F238E27FC236}">
                <a16:creationId xmlns:a16="http://schemas.microsoft.com/office/drawing/2014/main" id="{46512213-5FE7-FB47-86D1-E1B359ED2A0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80999" y="6225177"/>
            <a:ext cx="402328" cy="251437"/>
          </a:xfrm>
          <a:prstGeom prst="rect">
            <a:avLst/>
          </a:prstGeom>
        </p:spPr>
      </p:pic>
    </p:spTree>
    <p:extLst>
      <p:ext uri="{BB962C8B-B14F-4D97-AF65-F5344CB8AC3E}">
        <p14:creationId xmlns:p14="http://schemas.microsoft.com/office/powerpoint/2010/main" val="32473420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tement Slide-SALMON">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3164890" y="2210076"/>
            <a:ext cx="5862221" cy="988091"/>
          </a:xfrm>
          <a:prstGeom prst="rect">
            <a:avLst/>
          </a:prstGeom>
        </p:spPr>
        <p:txBody>
          <a:bodyPr wrap="square" anchor="t" anchorCtr="0">
            <a:spAutoFit/>
          </a:bodyPr>
          <a:lstStyle>
            <a:lvl1pPr algn="ctr">
              <a:defRPr sz="3638" cap="all" baseline="0">
                <a:solidFill>
                  <a:schemeClr val="tx2"/>
                </a:solidFill>
              </a:defRPr>
            </a:lvl1pPr>
          </a:lstStyle>
          <a:p>
            <a:r>
              <a:rPr lang="en-US" dirty="0"/>
              <a:t>Click to edit Master title style</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3177969" y="3745833"/>
            <a:ext cx="5911156" cy="2479343"/>
          </a:xfrm>
          <a:prstGeom prst="rect">
            <a:avLst/>
          </a:prstGeom>
        </p:spPr>
        <p:txBody>
          <a:bodyPr vert="horz" lIns="91440" tIns="45720" rIns="91440" bIns="45720" rtlCol="0">
            <a:normAutofit/>
          </a:bodyPr>
          <a:lstStyle>
            <a:lvl1pPr marL="0" indent="0">
              <a:buNone/>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p:txBody>
      </p:sp>
      <p:sp>
        <p:nvSpPr>
          <p:cNvPr id="29" name="Freeform 28">
            <a:extLst>
              <a:ext uri="{FF2B5EF4-FFF2-40B4-BE49-F238E27FC236}">
                <a16:creationId xmlns:a16="http://schemas.microsoft.com/office/drawing/2014/main" id="{986DE4AE-92D2-1B46-A477-4741C8E33E9A}"/>
              </a:ext>
            </a:extLst>
          </p:cNvPr>
          <p:cNvSpPr/>
          <p:nvPr/>
        </p:nvSpPr>
        <p:spPr>
          <a:xfrm>
            <a:off x="0" y="0"/>
            <a:ext cx="12192856" cy="6858000"/>
          </a:xfrm>
          <a:custGeom>
            <a:avLst/>
            <a:gdLst>
              <a:gd name="connsiteX0" fmla="*/ 18040298 w 20105511"/>
              <a:gd name="connsiteY0" fmla="*/ 0 h 11309350"/>
              <a:gd name="connsiteX1" fmla="*/ 18563146 w 20105511"/>
              <a:gd name="connsiteY1" fmla="*/ 599081 h 11309350"/>
              <a:gd name="connsiteX2" fmla="*/ 18173288 w 20105511"/>
              <a:gd name="connsiteY2" fmla="*/ 599081 h 11309350"/>
              <a:gd name="connsiteX3" fmla="*/ 18173288 w 20105511"/>
              <a:gd name="connsiteY3" fmla="*/ 1850335 h 11309350"/>
              <a:gd name="connsiteX4" fmla="*/ 17617454 w 20105511"/>
              <a:gd name="connsiteY4" fmla="*/ 1850335 h 11309350"/>
              <a:gd name="connsiteX5" fmla="*/ 17617454 w 20105511"/>
              <a:gd name="connsiteY5" fmla="*/ 599081 h 11309350"/>
              <a:gd name="connsiteX6" fmla="*/ 17227596 w 20105511"/>
              <a:gd name="connsiteY6" fmla="*/ 599081 h 11309350"/>
              <a:gd name="connsiteX7" fmla="*/ 17750444 w 20105511"/>
              <a:gd name="connsiteY7" fmla="*/ 0 h 11309350"/>
              <a:gd name="connsiteX8" fmla="*/ 0 w 20105511"/>
              <a:gd name="connsiteY8" fmla="*/ 0 h 11309350"/>
              <a:gd name="connsiteX9" fmla="*/ 0 w 20105511"/>
              <a:gd name="connsiteY9" fmla="*/ 2757178 h 11309350"/>
              <a:gd name="connsiteX10" fmla="*/ 5780335 w 20105511"/>
              <a:gd name="connsiteY10" fmla="*/ 9379116 h 11309350"/>
              <a:gd name="connsiteX11" fmla="*/ 2212968 w 20105511"/>
              <a:gd name="connsiteY11" fmla="*/ 9379116 h 11309350"/>
              <a:gd name="connsiteX12" fmla="*/ 2212968 w 20105511"/>
              <a:gd name="connsiteY12" fmla="*/ 11309350 h 11309350"/>
              <a:gd name="connsiteX13" fmla="*/ 16328711 w 20105511"/>
              <a:gd name="connsiteY13" fmla="*/ 11309350 h 11309350"/>
              <a:gd name="connsiteX14" fmla="*/ 16328711 w 20105511"/>
              <a:gd name="connsiteY14" fmla="*/ 8696681 h 11309350"/>
              <a:gd name="connsiteX15" fmla="*/ 15067510 w 20105511"/>
              <a:gd name="connsiteY15" fmla="*/ 8696681 h 11309350"/>
              <a:gd name="connsiteX16" fmla="*/ 17227492 w 20105511"/>
              <a:gd name="connsiteY16" fmla="*/ 6221714 h 11309350"/>
              <a:gd name="connsiteX17" fmla="*/ 19387786 w 20105511"/>
              <a:gd name="connsiteY17" fmla="*/ 8696681 h 11309350"/>
              <a:gd name="connsiteX18" fmla="*/ 18126374 w 20105511"/>
              <a:gd name="connsiteY18" fmla="*/ 8696681 h 11309350"/>
              <a:gd name="connsiteX19" fmla="*/ 18126374 w 20105511"/>
              <a:gd name="connsiteY19" fmla="*/ 8712912 h 11309350"/>
              <a:gd name="connsiteX20" fmla="*/ 18134648 w 20105511"/>
              <a:gd name="connsiteY20" fmla="*/ 8703488 h 11309350"/>
              <a:gd name="connsiteX21" fmla="*/ 19212072 w 20105511"/>
              <a:gd name="connsiteY21" fmla="*/ 9937568 h 11309350"/>
              <a:gd name="connsiteX22" fmla="*/ 18583776 w 20105511"/>
              <a:gd name="connsiteY22" fmla="*/ 9937568 h 11309350"/>
              <a:gd name="connsiteX23" fmla="*/ 18583776 w 20105511"/>
              <a:gd name="connsiteY23" fmla="*/ 11309350 h 11309350"/>
              <a:gd name="connsiteX24" fmla="*/ 20105512 w 20105511"/>
              <a:gd name="connsiteY24" fmla="*/ 11309350 h 11309350"/>
              <a:gd name="connsiteX25" fmla="*/ 20105512 w 20105511"/>
              <a:gd name="connsiteY25" fmla="*/ 0 h 11309350"/>
              <a:gd name="connsiteX26" fmla="*/ 4159956 w 20105511"/>
              <a:gd name="connsiteY26" fmla="*/ 2043851 h 11309350"/>
              <a:gd name="connsiteX27" fmla="*/ 4086655 w 20105511"/>
              <a:gd name="connsiteY27" fmla="*/ 2043851 h 11309350"/>
              <a:gd name="connsiteX28" fmla="*/ 4086655 w 20105511"/>
              <a:gd name="connsiteY28" fmla="*/ 3813555 h 11309350"/>
              <a:gd name="connsiteX29" fmla="*/ 3407675 w 20105511"/>
              <a:gd name="connsiteY29" fmla="*/ 3813555 h 11309350"/>
              <a:gd name="connsiteX30" fmla="*/ 3407675 w 20105511"/>
              <a:gd name="connsiteY30" fmla="*/ 2043851 h 11309350"/>
              <a:gd name="connsiteX31" fmla="*/ 2932054 w 20105511"/>
              <a:gd name="connsiteY31" fmla="*/ 2043851 h 11309350"/>
              <a:gd name="connsiteX32" fmla="*/ 3747374 w 20105511"/>
              <a:gd name="connsiteY32" fmla="*/ 1143292 h 11309350"/>
              <a:gd name="connsiteX33" fmla="*/ 4562695 w 20105511"/>
              <a:gd name="connsiteY33" fmla="*/ 2043851 h 1130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105511" h="11309350">
                <a:moveTo>
                  <a:pt x="18040298" y="0"/>
                </a:moveTo>
                <a:lnTo>
                  <a:pt x="18563146" y="599081"/>
                </a:lnTo>
                <a:lnTo>
                  <a:pt x="18173288" y="599081"/>
                </a:lnTo>
                <a:lnTo>
                  <a:pt x="18173288" y="1850335"/>
                </a:lnTo>
                <a:lnTo>
                  <a:pt x="17617454" y="1850335"/>
                </a:lnTo>
                <a:lnTo>
                  <a:pt x="17617454" y="599081"/>
                </a:lnTo>
                <a:lnTo>
                  <a:pt x="17227596" y="599081"/>
                </a:lnTo>
                <a:lnTo>
                  <a:pt x="17750444" y="0"/>
                </a:lnTo>
                <a:lnTo>
                  <a:pt x="0" y="0"/>
                </a:lnTo>
                <a:lnTo>
                  <a:pt x="0" y="2757178"/>
                </a:lnTo>
                <a:lnTo>
                  <a:pt x="5780335" y="9379116"/>
                </a:lnTo>
                <a:lnTo>
                  <a:pt x="2212968" y="9379116"/>
                </a:lnTo>
                <a:lnTo>
                  <a:pt x="2212968" y="11309350"/>
                </a:lnTo>
                <a:lnTo>
                  <a:pt x="16328711" y="11309350"/>
                </a:lnTo>
                <a:lnTo>
                  <a:pt x="16328711" y="8696681"/>
                </a:lnTo>
                <a:lnTo>
                  <a:pt x="15067510" y="8696681"/>
                </a:lnTo>
                <a:lnTo>
                  <a:pt x="17227492" y="6221714"/>
                </a:lnTo>
                <a:lnTo>
                  <a:pt x="19387786" y="8696681"/>
                </a:lnTo>
                <a:lnTo>
                  <a:pt x="18126374" y="8696681"/>
                </a:lnTo>
                <a:lnTo>
                  <a:pt x="18126374" y="8712912"/>
                </a:lnTo>
                <a:lnTo>
                  <a:pt x="18134648" y="8703488"/>
                </a:lnTo>
                <a:lnTo>
                  <a:pt x="19212072" y="9937568"/>
                </a:lnTo>
                <a:lnTo>
                  <a:pt x="18583776" y="9937568"/>
                </a:lnTo>
                <a:lnTo>
                  <a:pt x="18583776" y="11309350"/>
                </a:lnTo>
                <a:lnTo>
                  <a:pt x="20105512" y="11309350"/>
                </a:lnTo>
                <a:lnTo>
                  <a:pt x="20105512" y="0"/>
                </a:lnTo>
                <a:close/>
                <a:moveTo>
                  <a:pt x="4159956" y="2043851"/>
                </a:moveTo>
                <a:lnTo>
                  <a:pt x="4086655" y="2043851"/>
                </a:lnTo>
                <a:lnTo>
                  <a:pt x="4086655" y="3813555"/>
                </a:lnTo>
                <a:lnTo>
                  <a:pt x="3407675" y="3813555"/>
                </a:lnTo>
                <a:lnTo>
                  <a:pt x="3407675" y="2043851"/>
                </a:lnTo>
                <a:lnTo>
                  <a:pt x="2932054" y="2043851"/>
                </a:lnTo>
                <a:lnTo>
                  <a:pt x="3747374" y="1143292"/>
                </a:lnTo>
                <a:lnTo>
                  <a:pt x="4562695" y="2043851"/>
                </a:lnTo>
                <a:close/>
              </a:path>
            </a:pathLst>
          </a:custGeom>
          <a:noFill/>
          <a:ln w="10468" cap="flat">
            <a:noFill/>
            <a:prstDash val="solid"/>
            <a:miter/>
          </a:ln>
        </p:spPr>
        <p:txBody>
          <a:bodyPr rtlCol="0" anchor="ctr"/>
          <a:lstStyle/>
          <a:p>
            <a:endParaRPr lang="en-US" sz="1092"/>
          </a:p>
        </p:txBody>
      </p:sp>
      <p:sp>
        <p:nvSpPr>
          <p:cNvPr id="30" name="Freeform 29">
            <a:extLst>
              <a:ext uri="{FF2B5EF4-FFF2-40B4-BE49-F238E27FC236}">
                <a16:creationId xmlns:a16="http://schemas.microsoft.com/office/drawing/2014/main" id="{F21EAE22-5BEC-8E40-9967-3A04E13F5068}"/>
              </a:ext>
            </a:extLst>
          </p:cNvPr>
          <p:cNvSpPr/>
          <p:nvPr/>
        </p:nvSpPr>
        <p:spPr>
          <a:xfrm>
            <a:off x="9137593" y="3772852"/>
            <a:ext cx="2616384" cy="3079750"/>
          </a:xfrm>
          <a:custGeom>
            <a:avLst/>
            <a:gdLst>
              <a:gd name="connsiteX0" fmla="*/ 2521985 w 4314307"/>
              <a:gd name="connsiteY0" fmla="*/ 3715750 h 5078735"/>
              <a:gd name="connsiteX1" fmla="*/ 1990445 w 4314307"/>
              <a:gd name="connsiteY1" fmla="*/ 3715750 h 5078735"/>
              <a:gd name="connsiteX2" fmla="*/ 3059179 w 4314307"/>
              <a:gd name="connsiteY2" fmla="*/ 2491198 h 5078735"/>
              <a:gd name="connsiteX3" fmla="*/ 3059179 w 4314307"/>
              <a:gd name="connsiteY3" fmla="*/ 2474967 h 5078735"/>
              <a:gd name="connsiteX4" fmla="*/ 3254266 w 4314307"/>
              <a:gd name="connsiteY4" fmla="*/ 2474967 h 5078735"/>
              <a:gd name="connsiteX5" fmla="*/ 4320276 w 4314307"/>
              <a:gd name="connsiteY5" fmla="*/ 2474967 h 5078735"/>
              <a:gd name="connsiteX6" fmla="*/ 2159981 w 4314307"/>
              <a:gd name="connsiteY6" fmla="*/ 0 h 5078735"/>
              <a:gd name="connsiteX7" fmla="*/ 0 w 4314307"/>
              <a:gd name="connsiteY7" fmla="*/ 2474967 h 5078735"/>
              <a:gd name="connsiteX8" fmla="*/ 1065907 w 4314307"/>
              <a:gd name="connsiteY8" fmla="*/ 2474967 h 5078735"/>
              <a:gd name="connsiteX9" fmla="*/ 1260993 w 4314307"/>
              <a:gd name="connsiteY9" fmla="*/ 2474967 h 5078735"/>
              <a:gd name="connsiteX10" fmla="*/ 1260993 w 4314307"/>
              <a:gd name="connsiteY10" fmla="*/ 5087637 h 5078735"/>
              <a:gd name="connsiteX11" fmla="*/ 2619267 w 4314307"/>
              <a:gd name="connsiteY11" fmla="*/ 5087637 h 5078735"/>
              <a:gd name="connsiteX12" fmla="*/ 2619267 w 4314307"/>
              <a:gd name="connsiteY12" fmla="*/ 3715750 h 5078735"/>
              <a:gd name="connsiteX13" fmla="*/ 2521985 w 4314307"/>
              <a:gd name="connsiteY13" fmla="*/ 3715750 h 5078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14307" h="5078735">
                <a:moveTo>
                  <a:pt x="2521985" y="3715750"/>
                </a:moveTo>
                <a:lnTo>
                  <a:pt x="1990445" y="3715750"/>
                </a:lnTo>
                <a:lnTo>
                  <a:pt x="3059179" y="2491198"/>
                </a:lnTo>
                <a:lnTo>
                  <a:pt x="3059179" y="2474967"/>
                </a:lnTo>
                <a:lnTo>
                  <a:pt x="3254266" y="2474967"/>
                </a:lnTo>
                <a:lnTo>
                  <a:pt x="4320276" y="2474967"/>
                </a:lnTo>
                <a:lnTo>
                  <a:pt x="2159981" y="0"/>
                </a:lnTo>
                <a:lnTo>
                  <a:pt x="0" y="2474967"/>
                </a:lnTo>
                <a:lnTo>
                  <a:pt x="1065907" y="2474967"/>
                </a:lnTo>
                <a:lnTo>
                  <a:pt x="1260993" y="2474967"/>
                </a:lnTo>
                <a:lnTo>
                  <a:pt x="1260993" y="5087637"/>
                </a:lnTo>
                <a:lnTo>
                  <a:pt x="2619267" y="5087637"/>
                </a:lnTo>
                <a:lnTo>
                  <a:pt x="2619267" y="3715750"/>
                </a:lnTo>
                <a:lnTo>
                  <a:pt x="2521985" y="3715750"/>
                </a:lnTo>
                <a:close/>
              </a:path>
            </a:pathLst>
          </a:custGeom>
          <a:solidFill>
            <a:schemeClr val="tx2"/>
          </a:solidFill>
          <a:ln w="10468" cap="flat">
            <a:noFill/>
            <a:prstDash val="solid"/>
            <a:miter/>
          </a:ln>
        </p:spPr>
        <p:txBody>
          <a:bodyPr rtlCol="0" anchor="ctr"/>
          <a:lstStyle/>
          <a:p>
            <a:endParaRPr lang="en-US" sz="1092"/>
          </a:p>
        </p:txBody>
      </p:sp>
      <p:sp>
        <p:nvSpPr>
          <p:cNvPr id="31" name="Freeform 30">
            <a:extLst>
              <a:ext uri="{FF2B5EF4-FFF2-40B4-BE49-F238E27FC236}">
                <a16:creationId xmlns:a16="http://schemas.microsoft.com/office/drawing/2014/main" id="{0E9A12D2-8AA8-F946-B416-BCC135123F67}"/>
              </a:ext>
            </a:extLst>
          </p:cNvPr>
          <p:cNvSpPr/>
          <p:nvPr/>
        </p:nvSpPr>
        <p:spPr>
          <a:xfrm>
            <a:off x="10447563" y="0"/>
            <a:ext cx="806507" cy="1117600"/>
          </a:xfrm>
          <a:custGeom>
            <a:avLst/>
            <a:gdLst>
              <a:gd name="connsiteX0" fmla="*/ 329542 w 1329895"/>
              <a:gd name="connsiteY0" fmla="*/ 599081 h 1843005"/>
              <a:gd name="connsiteX1" fmla="*/ 389858 w 1329895"/>
              <a:gd name="connsiteY1" fmla="*/ 599081 h 1843005"/>
              <a:gd name="connsiteX2" fmla="*/ 389858 w 1329895"/>
              <a:gd name="connsiteY2" fmla="*/ 1850335 h 1843005"/>
              <a:gd name="connsiteX3" fmla="*/ 945691 w 1329895"/>
              <a:gd name="connsiteY3" fmla="*/ 1850335 h 1843005"/>
              <a:gd name="connsiteX4" fmla="*/ 945691 w 1329895"/>
              <a:gd name="connsiteY4" fmla="*/ 599081 h 1843005"/>
              <a:gd name="connsiteX5" fmla="*/ 1006008 w 1329895"/>
              <a:gd name="connsiteY5" fmla="*/ 599081 h 1843005"/>
              <a:gd name="connsiteX6" fmla="*/ 1335550 w 1329895"/>
              <a:gd name="connsiteY6" fmla="*/ 599081 h 1843005"/>
              <a:gd name="connsiteX7" fmla="*/ 812702 w 1329895"/>
              <a:gd name="connsiteY7" fmla="*/ 0 h 1843005"/>
              <a:gd name="connsiteX8" fmla="*/ 522847 w 1329895"/>
              <a:gd name="connsiteY8" fmla="*/ 0 h 1843005"/>
              <a:gd name="connsiteX9" fmla="*/ 0 w 1329895"/>
              <a:gd name="connsiteY9" fmla="*/ 599081 h 1843005"/>
              <a:gd name="connsiteX10" fmla="*/ 329542 w 1329895"/>
              <a:gd name="connsiteY10" fmla="*/ 599081 h 184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9895" h="1843005">
                <a:moveTo>
                  <a:pt x="329542" y="599081"/>
                </a:moveTo>
                <a:lnTo>
                  <a:pt x="389858" y="599081"/>
                </a:lnTo>
                <a:lnTo>
                  <a:pt x="389858" y="1850335"/>
                </a:lnTo>
                <a:lnTo>
                  <a:pt x="945691" y="1850335"/>
                </a:lnTo>
                <a:lnTo>
                  <a:pt x="945691" y="599081"/>
                </a:lnTo>
                <a:lnTo>
                  <a:pt x="1006008" y="599081"/>
                </a:lnTo>
                <a:lnTo>
                  <a:pt x="1335550" y="599081"/>
                </a:lnTo>
                <a:lnTo>
                  <a:pt x="812702" y="0"/>
                </a:lnTo>
                <a:lnTo>
                  <a:pt x="522847" y="0"/>
                </a:lnTo>
                <a:lnTo>
                  <a:pt x="0" y="599081"/>
                </a:lnTo>
                <a:lnTo>
                  <a:pt x="329542" y="599081"/>
                </a:lnTo>
                <a:close/>
              </a:path>
            </a:pathLst>
          </a:custGeom>
          <a:solidFill>
            <a:schemeClr val="tx2"/>
          </a:solidFill>
          <a:ln w="10468" cap="flat">
            <a:noFill/>
            <a:prstDash val="solid"/>
            <a:miter/>
          </a:ln>
        </p:spPr>
        <p:txBody>
          <a:bodyPr rtlCol="0" anchor="ctr"/>
          <a:lstStyle/>
          <a:p>
            <a:endParaRPr lang="en-US" sz="1092"/>
          </a:p>
        </p:txBody>
      </p:sp>
      <p:sp>
        <p:nvSpPr>
          <p:cNvPr id="32" name="Freeform 31">
            <a:extLst>
              <a:ext uri="{FF2B5EF4-FFF2-40B4-BE49-F238E27FC236}">
                <a16:creationId xmlns:a16="http://schemas.microsoft.com/office/drawing/2014/main" id="{F3A8355C-EFE2-5143-8053-D6C8EEEE50F2}"/>
              </a:ext>
            </a:extLst>
          </p:cNvPr>
          <p:cNvSpPr/>
          <p:nvPr/>
        </p:nvSpPr>
        <p:spPr>
          <a:xfrm>
            <a:off x="10344685" y="5277803"/>
            <a:ext cx="1301841" cy="1574800"/>
          </a:xfrm>
          <a:custGeom>
            <a:avLst/>
            <a:gdLst>
              <a:gd name="connsiteX0" fmla="*/ 1622578 w 2146682"/>
              <a:gd name="connsiteY0" fmla="*/ 1233975 h 2596961"/>
              <a:gd name="connsiteX1" fmla="*/ 2154013 w 2146682"/>
              <a:gd name="connsiteY1" fmla="*/ 1233975 h 2596961"/>
              <a:gd name="connsiteX2" fmla="*/ 1077006 w 2146682"/>
              <a:gd name="connsiteY2" fmla="*/ 0 h 2596961"/>
              <a:gd name="connsiteX3" fmla="*/ 1068734 w 2146682"/>
              <a:gd name="connsiteY3" fmla="*/ 9424 h 2596961"/>
              <a:gd name="connsiteX4" fmla="*/ 0 w 2146682"/>
              <a:gd name="connsiteY4" fmla="*/ 1233975 h 2596961"/>
              <a:gd name="connsiteX5" fmla="*/ 531540 w 2146682"/>
              <a:gd name="connsiteY5" fmla="*/ 1233975 h 2596961"/>
              <a:gd name="connsiteX6" fmla="*/ 628821 w 2146682"/>
              <a:gd name="connsiteY6" fmla="*/ 1233975 h 2596961"/>
              <a:gd name="connsiteX7" fmla="*/ 628821 w 2146682"/>
              <a:gd name="connsiteY7" fmla="*/ 2605863 h 2596961"/>
              <a:gd name="connsiteX8" fmla="*/ 1525297 w 2146682"/>
              <a:gd name="connsiteY8" fmla="*/ 2605863 h 2596961"/>
              <a:gd name="connsiteX9" fmla="*/ 1525297 w 2146682"/>
              <a:gd name="connsiteY9" fmla="*/ 1233975 h 2596961"/>
              <a:gd name="connsiteX10" fmla="*/ 1622578 w 2146682"/>
              <a:gd name="connsiteY10" fmla="*/ 1233975 h 259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6682" h="2596961">
                <a:moveTo>
                  <a:pt x="1622578" y="1233975"/>
                </a:moveTo>
                <a:lnTo>
                  <a:pt x="2154013" y="1233975"/>
                </a:lnTo>
                <a:lnTo>
                  <a:pt x="1077006" y="0"/>
                </a:lnTo>
                <a:lnTo>
                  <a:pt x="1068734" y="9424"/>
                </a:lnTo>
                <a:lnTo>
                  <a:pt x="0" y="1233975"/>
                </a:lnTo>
                <a:lnTo>
                  <a:pt x="531540" y="1233975"/>
                </a:lnTo>
                <a:lnTo>
                  <a:pt x="628821" y="1233975"/>
                </a:lnTo>
                <a:lnTo>
                  <a:pt x="628821" y="2605863"/>
                </a:lnTo>
                <a:lnTo>
                  <a:pt x="1525297" y="2605863"/>
                </a:lnTo>
                <a:lnTo>
                  <a:pt x="1525297" y="1233975"/>
                </a:lnTo>
                <a:lnTo>
                  <a:pt x="1622578" y="1233975"/>
                </a:lnTo>
                <a:close/>
              </a:path>
            </a:pathLst>
          </a:custGeom>
          <a:solidFill>
            <a:srgbClr val="12110C"/>
          </a:solidFill>
          <a:ln w="10468" cap="flat">
            <a:noFill/>
            <a:prstDash val="solid"/>
            <a:miter/>
          </a:ln>
        </p:spPr>
        <p:txBody>
          <a:bodyPr rtlCol="0" anchor="ctr"/>
          <a:lstStyle/>
          <a:p>
            <a:endParaRPr lang="en-US" sz="1092"/>
          </a:p>
        </p:txBody>
      </p:sp>
      <p:sp>
        <p:nvSpPr>
          <p:cNvPr id="33" name="Freeform 32">
            <a:extLst>
              <a:ext uri="{FF2B5EF4-FFF2-40B4-BE49-F238E27FC236}">
                <a16:creationId xmlns:a16="http://schemas.microsoft.com/office/drawing/2014/main" id="{FA439275-451E-A445-A4F8-E39227462CF3}"/>
              </a:ext>
            </a:extLst>
          </p:cNvPr>
          <p:cNvSpPr/>
          <p:nvPr/>
        </p:nvSpPr>
        <p:spPr>
          <a:xfrm>
            <a:off x="0" y="1671955"/>
            <a:ext cx="3499096" cy="5181600"/>
          </a:xfrm>
          <a:custGeom>
            <a:avLst/>
            <a:gdLst>
              <a:gd name="connsiteX0" fmla="*/ 2764613 w 5769862"/>
              <a:gd name="connsiteY0" fmla="*/ 6621939 h 8544842"/>
              <a:gd name="connsiteX1" fmla="*/ 5779916 w 5769862"/>
              <a:gd name="connsiteY1" fmla="*/ 6621939 h 8544842"/>
              <a:gd name="connsiteX2" fmla="*/ 0 w 5769862"/>
              <a:gd name="connsiteY2" fmla="*/ 0 h 8544842"/>
              <a:gd name="connsiteX3" fmla="*/ 0 w 5769862"/>
              <a:gd name="connsiteY3" fmla="*/ 8552172 h 8544842"/>
              <a:gd name="connsiteX4" fmla="*/ 2212968 w 5769862"/>
              <a:gd name="connsiteY4" fmla="*/ 8552172 h 8544842"/>
              <a:gd name="connsiteX5" fmla="*/ 2212968 w 5769862"/>
              <a:gd name="connsiteY5" fmla="*/ 6621939 h 8544842"/>
              <a:gd name="connsiteX6" fmla="*/ 2764613 w 5769862"/>
              <a:gd name="connsiteY6" fmla="*/ 6621939 h 8544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9862" h="8544842">
                <a:moveTo>
                  <a:pt x="2764613" y="6621939"/>
                </a:moveTo>
                <a:lnTo>
                  <a:pt x="5779916" y="6621939"/>
                </a:lnTo>
                <a:lnTo>
                  <a:pt x="0" y="0"/>
                </a:lnTo>
                <a:lnTo>
                  <a:pt x="0" y="8552172"/>
                </a:lnTo>
                <a:lnTo>
                  <a:pt x="2212968" y="8552172"/>
                </a:lnTo>
                <a:lnTo>
                  <a:pt x="2212968" y="6621939"/>
                </a:lnTo>
                <a:lnTo>
                  <a:pt x="2764613" y="6621939"/>
                </a:lnTo>
                <a:close/>
              </a:path>
            </a:pathLst>
          </a:custGeom>
          <a:solidFill>
            <a:schemeClr val="tx2"/>
          </a:solidFill>
          <a:ln w="10468" cap="flat">
            <a:noFill/>
            <a:prstDash val="solid"/>
            <a:miter/>
          </a:ln>
        </p:spPr>
        <p:txBody>
          <a:bodyPr rtlCol="0" anchor="ctr"/>
          <a:lstStyle/>
          <a:p>
            <a:endParaRPr lang="en-US" sz="1092"/>
          </a:p>
        </p:txBody>
      </p:sp>
      <p:sp>
        <p:nvSpPr>
          <p:cNvPr id="34" name="Freeform 33">
            <a:extLst>
              <a:ext uri="{FF2B5EF4-FFF2-40B4-BE49-F238E27FC236}">
                <a16:creationId xmlns:a16="http://schemas.microsoft.com/office/drawing/2014/main" id="{1FE3F521-71BA-6E4A-AA03-A383E4DBDDA9}"/>
              </a:ext>
            </a:extLst>
          </p:cNvPr>
          <p:cNvSpPr/>
          <p:nvPr/>
        </p:nvSpPr>
        <p:spPr>
          <a:xfrm>
            <a:off x="1777935" y="693102"/>
            <a:ext cx="984319" cy="1612900"/>
          </a:xfrm>
          <a:custGeom>
            <a:avLst/>
            <a:gdLst>
              <a:gd name="connsiteX0" fmla="*/ 0 w 1623101"/>
              <a:gd name="connsiteY0" fmla="*/ 900873 h 2659791"/>
              <a:gd name="connsiteX1" fmla="*/ 402320 w 1623101"/>
              <a:gd name="connsiteY1" fmla="*/ 900873 h 2659791"/>
              <a:gd name="connsiteX2" fmla="*/ 475935 w 1623101"/>
              <a:gd name="connsiteY2" fmla="*/ 900873 h 2659791"/>
              <a:gd name="connsiteX3" fmla="*/ 475935 w 1623101"/>
              <a:gd name="connsiteY3" fmla="*/ 2670263 h 2659791"/>
              <a:gd name="connsiteX4" fmla="*/ 1154706 w 1623101"/>
              <a:gd name="connsiteY4" fmla="*/ 2670263 h 2659791"/>
              <a:gd name="connsiteX5" fmla="*/ 1154706 w 1623101"/>
              <a:gd name="connsiteY5" fmla="*/ 900873 h 2659791"/>
              <a:gd name="connsiteX6" fmla="*/ 1228216 w 1623101"/>
              <a:gd name="connsiteY6" fmla="*/ 900873 h 2659791"/>
              <a:gd name="connsiteX7" fmla="*/ 1630641 w 1623101"/>
              <a:gd name="connsiteY7" fmla="*/ 900873 h 2659791"/>
              <a:gd name="connsiteX8" fmla="*/ 815320 w 1623101"/>
              <a:gd name="connsiteY8" fmla="*/ 0 h 2659791"/>
              <a:gd name="connsiteX9" fmla="*/ 0 w 1623101"/>
              <a:gd name="connsiteY9" fmla="*/ 900873 h 265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3101" h="2659791">
                <a:moveTo>
                  <a:pt x="0" y="900873"/>
                </a:moveTo>
                <a:lnTo>
                  <a:pt x="402320" y="900873"/>
                </a:lnTo>
                <a:lnTo>
                  <a:pt x="475935" y="900873"/>
                </a:lnTo>
                <a:lnTo>
                  <a:pt x="475935" y="2670263"/>
                </a:lnTo>
                <a:lnTo>
                  <a:pt x="1154706" y="2670263"/>
                </a:lnTo>
                <a:lnTo>
                  <a:pt x="1154706" y="900873"/>
                </a:lnTo>
                <a:lnTo>
                  <a:pt x="1228216" y="900873"/>
                </a:lnTo>
                <a:lnTo>
                  <a:pt x="1630641" y="900873"/>
                </a:lnTo>
                <a:lnTo>
                  <a:pt x="815320" y="0"/>
                </a:lnTo>
                <a:lnTo>
                  <a:pt x="0" y="900873"/>
                </a:lnTo>
                <a:close/>
              </a:path>
            </a:pathLst>
          </a:custGeom>
          <a:solidFill>
            <a:srgbClr val="12110C"/>
          </a:solidFill>
          <a:ln w="10468" cap="flat">
            <a:noFill/>
            <a:prstDash val="solid"/>
            <a:miter/>
          </a:ln>
        </p:spPr>
        <p:txBody>
          <a:bodyPr rtlCol="0" anchor="ctr"/>
          <a:lstStyle/>
          <a:p>
            <a:endParaRPr lang="en-US" sz="1092"/>
          </a:p>
        </p:txBody>
      </p:sp>
      <p:pic>
        <p:nvPicPr>
          <p:cNvPr id="18" name="Graphic 17">
            <a:extLst>
              <a:ext uri="{FF2B5EF4-FFF2-40B4-BE49-F238E27FC236}">
                <a16:creationId xmlns:a16="http://schemas.microsoft.com/office/drawing/2014/main" id="{3160704F-B8F3-D74B-884C-4EA9F80E151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80999" y="6225177"/>
            <a:ext cx="402328" cy="251437"/>
          </a:xfrm>
          <a:prstGeom prst="rect">
            <a:avLst/>
          </a:prstGeom>
        </p:spPr>
      </p:pic>
    </p:spTree>
    <p:extLst>
      <p:ext uri="{BB962C8B-B14F-4D97-AF65-F5344CB8AC3E}">
        <p14:creationId xmlns:p14="http://schemas.microsoft.com/office/powerpoint/2010/main" val="30516650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atement Slide-RE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3164890" y="2210076"/>
            <a:ext cx="5862221" cy="988091"/>
          </a:xfrm>
          <a:prstGeom prst="rect">
            <a:avLst/>
          </a:prstGeom>
        </p:spPr>
        <p:txBody>
          <a:bodyPr wrap="square" anchor="t" anchorCtr="0">
            <a:spAutoFit/>
          </a:bodyPr>
          <a:lstStyle>
            <a:lvl1pPr algn="ctr">
              <a:defRPr sz="3638" cap="all" baseline="0">
                <a:solidFill>
                  <a:schemeClr val="bg2"/>
                </a:solidFill>
              </a:defRPr>
            </a:lvl1pPr>
          </a:lstStyle>
          <a:p>
            <a:r>
              <a:rPr lang="en-US" dirty="0"/>
              <a:t>Click to edit Master title style</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3177969" y="3745833"/>
            <a:ext cx="5911156" cy="2479343"/>
          </a:xfrm>
          <a:prstGeom prst="rect">
            <a:avLst/>
          </a:prstGeom>
        </p:spPr>
        <p:txBody>
          <a:bodyPr vert="horz" lIns="91440" tIns="45720" rIns="91440" bIns="45720" rtlCol="0">
            <a:normAutofit/>
          </a:bodyPr>
          <a:lstStyle>
            <a:lvl1pPr marL="0" indent="0">
              <a:buNone/>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p:txBody>
      </p:sp>
      <p:sp>
        <p:nvSpPr>
          <p:cNvPr id="29" name="Freeform 28">
            <a:extLst>
              <a:ext uri="{FF2B5EF4-FFF2-40B4-BE49-F238E27FC236}">
                <a16:creationId xmlns:a16="http://schemas.microsoft.com/office/drawing/2014/main" id="{986DE4AE-92D2-1B46-A477-4741C8E33E9A}"/>
              </a:ext>
            </a:extLst>
          </p:cNvPr>
          <p:cNvSpPr/>
          <p:nvPr/>
        </p:nvSpPr>
        <p:spPr>
          <a:xfrm>
            <a:off x="0" y="0"/>
            <a:ext cx="12192856" cy="6858000"/>
          </a:xfrm>
          <a:custGeom>
            <a:avLst/>
            <a:gdLst>
              <a:gd name="connsiteX0" fmla="*/ 18040298 w 20105511"/>
              <a:gd name="connsiteY0" fmla="*/ 0 h 11309350"/>
              <a:gd name="connsiteX1" fmla="*/ 18563146 w 20105511"/>
              <a:gd name="connsiteY1" fmla="*/ 599081 h 11309350"/>
              <a:gd name="connsiteX2" fmla="*/ 18173288 w 20105511"/>
              <a:gd name="connsiteY2" fmla="*/ 599081 h 11309350"/>
              <a:gd name="connsiteX3" fmla="*/ 18173288 w 20105511"/>
              <a:gd name="connsiteY3" fmla="*/ 1850335 h 11309350"/>
              <a:gd name="connsiteX4" fmla="*/ 17617454 w 20105511"/>
              <a:gd name="connsiteY4" fmla="*/ 1850335 h 11309350"/>
              <a:gd name="connsiteX5" fmla="*/ 17617454 w 20105511"/>
              <a:gd name="connsiteY5" fmla="*/ 599081 h 11309350"/>
              <a:gd name="connsiteX6" fmla="*/ 17227596 w 20105511"/>
              <a:gd name="connsiteY6" fmla="*/ 599081 h 11309350"/>
              <a:gd name="connsiteX7" fmla="*/ 17750444 w 20105511"/>
              <a:gd name="connsiteY7" fmla="*/ 0 h 11309350"/>
              <a:gd name="connsiteX8" fmla="*/ 0 w 20105511"/>
              <a:gd name="connsiteY8" fmla="*/ 0 h 11309350"/>
              <a:gd name="connsiteX9" fmla="*/ 0 w 20105511"/>
              <a:gd name="connsiteY9" fmla="*/ 2757178 h 11309350"/>
              <a:gd name="connsiteX10" fmla="*/ 5780335 w 20105511"/>
              <a:gd name="connsiteY10" fmla="*/ 9379116 h 11309350"/>
              <a:gd name="connsiteX11" fmla="*/ 2212968 w 20105511"/>
              <a:gd name="connsiteY11" fmla="*/ 9379116 h 11309350"/>
              <a:gd name="connsiteX12" fmla="*/ 2212968 w 20105511"/>
              <a:gd name="connsiteY12" fmla="*/ 11309350 h 11309350"/>
              <a:gd name="connsiteX13" fmla="*/ 16328711 w 20105511"/>
              <a:gd name="connsiteY13" fmla="*/ 11309350 h 11309350"/>
              <a:gd name="connsiteX14" fmla="*/ 16328711 w 20105511"/>
              <a:gd name="connsiteY14" fmla="*/ 8696681 h 11309350"/>
              <a:gd name="connsiteX15" fmla="*/ 15067510 w 20105511"/>
              <a:gd name="connsiteY15" fmla="*/ 8696681 h 11309350"/>
              <a:gd name="connsiteX16" fmla="*/ 17227492 w 20105511"/>
              <a:gd name="connsiteY16" fmla="*/ 6221714 h 11309350"/>
              <a:gd name="connsiteX17" fmla="*/ 19387786 w 20105511"/>
              <a:gd name="connsiteY17" fmla="*/ 8696681 h 11309350"/>
              <a:gd name="connsiteX18" fmla="*/ 18126374 w 20105511"/>
              <a:gd name="connsiteY18" fmla="*/ 8696681 h 11309350"/>
              <a:gd name="connsiteX19" fmla="*/ 18126374 w 20105511"/>
              <a:gd name="connsiteY19" fmla="*/ 8712912 h 11309350"/>
              <a:gd name="connsiteX20" fmla="*/ 18134648 w 20105511"/>
              <a:gd name="connsiteY20" fmla="*/ 8703488 h 11309350"/>
              <a:gd name="connsiteX21" fmla="*/ 19212072 w 20105511"/>
              <a:gd name="connsiteY21" fmla="*/ 9937568 h 11309350"/>
              <a:gd name="connsiteX22" fmla="*/ 18583776 w 20105511"/>
              <a:gd name="connsiteY22" fmla="*/ 9937568 h 11309350"/>
              <a:gd name="connsiteX23" fmla="*/ 18583776 w 20105511"/>
              <a:gd name="connsiteY23" fmla="*/ 11309350 h 11309350"/>
              <a:gd name="connsiteX24" fmla="*/ 20105512 w 20105511"/>
              <a:gd name="connsiteY24" fmla="*/ 11309350 h 11309350"/>
              <a:gd name="connsiteX25" fmla="*/ 20105512 w 20105511"/>
              <a:gd name="connsiteY25" fmla="*/ 0 h 11309350"/>
              <a:gd name="connsiteX26" fmla="*/ 4159956 w 20105511"/>
              <a:gd name="connsiteY26" fmla="*/ 2043851 h 11309350"/>
              <a:gd name="connsiteX27" fmla="*/ 4086655 w 20105511"/>
              <a:gd name="connsiteY27" fmla="*/ 2043851 h 11309350"/>
              <a:gd name="connsiteX28" fmla="*/ 4086655 w 20105511"/>
              <a:gd name="connsiteY28" fmla="*/ 3813555 h 11309350"/>
              <a:gd name="connsiteX29" fmla="*/ 3407675 w 20105511"/>
              <a:gd name="connsiteY29" fmla="*/ 3813555 h 11309350"/>
              <a:gd name="connsiteX30" fmla="*/ 3407675 w 20105511"/>
              <a:gd name="connsiteY30" fmla="*/ 2043851 h 11309350"/>
              <a:gd name="connsiteX31" fmla="*/ 2932054 w 20105511"/>
              <a:gd name="connsiteY31" fmla="*/ 2043851 h 11309350"/>
              <a:gd name="connsiteX32" fmla="*/ 3747374 w 20105511"/>
              <a:gd name="connsiteY32" fmla="*/ 1143292 h 11309350"/>
              <a:gd name="connsiteX33" fmla="*/ 4562695 w 20105511"/>
              <a:gd name="connsiteY33" fmla="*/ 2043851 h 1130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105511" h="11309350">
                <a:moveTo>
                  <a:pt x="18040298" y="0"/>
                </a:moveTo>
                <a:lnTo>
                  <a:pt x="18563146" y="599081"/>
                </a:lnTo>
                <a:lnTo>
                  <a:pt x="18173288" y="599081"/>
                </a:lnTo>
                <a:lnTo>
                  <a:pt x="18173288" y="1850335"/>
                </a:lnTo>
                <a:lnTo>
                  <a:pt x="17617454" y="1850335"/>
                </a:lnTo>
                <a:lnTo>
                  <a:pt x="17617454" y="599081"/>
                </a:lnTo>
                <a:lnTo>
                  <a:pt x="17227596" y="599081"/>
                </a:lnTo>
                <a:lnTo>
                  <a:pt x="17750444" y="0"/>
                </a:lnTo>
                <a:lnTo>
                  <a:pt x="0" y="0"/>
                </a:lnTo>
                <a:lnTo>
                  <a:pt x="0" y="2757178"/>
                </a:lnTo>
                <a:lnTo>
                  <a:pt x="5780335" y="9379116"/>
                </a:lnTo>
                <a:lnTo>
                  <a:pt x="2212968" y="9379116"/>
                </a:lnTo>
                <a:lnTo>
                  <a:pt x="2212968" y="11309350"/>
                </a:lnTo>
                <a:lnTo>
                  <a:pt x="16328711" y="11309350"/>
                </a:lnTo>
                <a:lnTo>
                  <a:pt x="16328711" y="8696681"/>
                </a:lnTo>
                <a:lnTo>
                  <a:pt x="15067510" y="8696681"/>
                </a:lnTo>
                <a:lnTo>
                  <a:pt x="17227492" y="6221714"/>
                </a:lnTo>
                <a:lnTo>
                  <a:pt x="19387786" y="8696681"/>
                </a:lnTo>
                <a:lnTo>
                  <a:pt x="18126374" y="8696681"/>
                </a:lnTo>
                <a:lnTo>
                  <a:pt x="18126374" y="8712912"/>
                </a:lnTo>
                <a:lnTo>
                  <a:pt x="18134648" y="8703488"/>
                </a:lnTo>
                <a:lnTo>
                  <a:pt x="19212072" y="9937568"/>
                </a:lnTo>
                <a:lnTo>
                  <a:pt x="18583776" y="9937568"/>
                </a:lnTo>
                <a:lnTo>
                  <a:pt x="18583776" y="11309350"/>
                </a:lnTo>
                <a:lnTo>
                  <a:pt x="20105512" y="11309350"/>
                </a:lnTo>
                <a:lnTo>
                  <a:pt x="20105512" y="0"/>
                </a:lnTo>
                <a:close/>
                <a:moveTo>
                  <a:pt x="4159956" y="2043851"/>
                </a:moveTo>
                <a:lnTo>
                  <a:pt x="4086655" y="2043851"/>
                </a:lnTo>
                <a:lnTo>
                  <a:pt x="4086655" y="3813555"/>
                </a:lnTo>
                <a:lnTo>
                  <a:pt x="3407675" y="3813555"/>
                </a:lnTo>
                <a:lnTo>
                  <a:pt x="3407675" y="2043851"/>
                </a:lnTo>
                <a:lnTo>
                  <a:pt x="2932054" y="2043851"/>
                </a:lnTo>
                <a:lnTo>
                  <a:pt x="3747374" y="1143292"/>
                </a:lnTo>
                <a:lnTo>
                  <a:pt x="4562695" y="2043851"/>
                </a:lnTo>
                <a:close/>
              </a:path>
            </a:pathLst>
          </a:custGeom>
          <a:noFill/>
          <a:ln w="10468" cap="flat">
            <a:noFill/>
            <a:prstDash val="solid"/>
            <a:miter/>
          </a:ln>
        </p:spPr>
        <p:txBody>
          <a:bodyPr rtlCol="0" anchor="ctr"/>
          <a:lstStyle/>
          <a:p>
            <a:endParaRPr lang="en-US" sz="1092"/>
          </a:p>
        </p:txBody>
      </p:sp>
      <p:sp>
        <p:nvSpPr>
          <p:cNvPr id="30" name="Freeform 29">
            <a:extLst>
              <a:ext uri="{FF2B5EF4-FFF2-40B4-BE49-F238E27FC236}">
                <a16:creationId xmlns:a16="http://schemas.microsoft.com/office/drawing/2014/main" id="{F21EAE22-5BEC-8E40-9967-3A04E13F5068}"/>
              </a:ext>
            </a:extLst>
          </p:cNvPr>
          <p:cNvSpPr/>
          <p:nvPr/>
        </p:nvSpPr>
        <p:spPr>
          <a:xfrm>
            <a:off x="9137593" y="3772852"/>
            <a:ext cx="2616384" cy="3079750"/>
          </a:xfrm>
          <a:custGeom>
            <a:avLst/>
            <a:gdLst>
              <a:gd name="connsiteX0" fmla="*/ 2521985 w 4314307"/>
              <a:gd name="connsiteY0" fmla="*/ 3715750 h 5078735"/>
              <a:gd name="connsiteX1" fmla="*/ 1990445 w 4314307"/>
              <a:gd name="connsiteY1" fmla="*/ 3715750 h 5078735"/>
              <a:gd name="connsiteX2" fmla="*/ 3059179 w 4314307"/>
              <a:gd name="connsiteY2" fmla="*/ 2491198 h 5078735"/>
              <a:gd name="connsiteX3" fmla="*/ 3059179 w 4314307"/>
              <a:gd name="connsiteY3" fmla="*/ 2474967 h 5078735"/>
              <a:gd name="connsiteX4" fmla="*/ 3254266 w 4314307"/>
              <a:gd name="connsiteY4" fmla="*/ 2474967 h 5078735"/>
              <a:gd name="connsiteX5" fmla="*/ 4320276 w 4314307"/>
              <a:gd name="connsiteY5" fmla="*/ 2474967 h 5078735"/>
              <a:gd name="connsiteX6" fmla="*/ 2159981 w 4314307"/>
              <a:gd name="connsiteY6" fmla="*/ 0 h 5078735"/>
              <a:gd name="connsiteX7" fmla="*/ 0 w 4314307"/>
              <a:gd name="connsiteY7" fmla="*/ 2474967 h 5078735"/>
              <a:gd name="connsiteX8" fmla="*/ 1065907 w 4314307"/>
              <a:gd name="connsiteY8" fmla="*/ 2474967 h 5078735"/>
              <a:gd name="connsiteX9" fmla="*/ 1260993 w 4314307"/>
              <a:gd name="connsiteY9" fmla="*/ 2474967 h 5078735"/>
              <a:gd name="connsiteX10" fmla="*/ 1260993 w 4314307"/>
              <a:gd name="connsiteY10" fmla="*/ 5087637 h 5078735"/>
              <a:gd name="connsiteX11" fmla="*/ 2619267 w 4314307"/>
              <a:gd name="connsiteY11" fmla="*/ 5087637 h 5078735"/>
              <a:gd name="connsiteX12" fmla="*/ 2619267 w 4314307"/>
              <a:gd name="connsiteY12" fmla="*/ 3715750 h 5078735"/>
              <a:gd name="connsiteX13" fmla="*/ 2521985 w 4314307"/>
              <a:gd name="connsiteY13" fmla="*/ 3715750 h 5078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14307" h="5078735">
                <a:moveTo>
                  <a:pt x="2521985" y="3715750"/>
                </a:moveTo>
                <a:lnTo>
                  <a:pt x="1990445" y="3715750"/>
                </a:lnTo>
                <a:lnTo>
                  <a:pt x="3059179" y="2491198"/>
                </a:lnTo>
                <a:lnTo>
                  <a:pt x="3059179" y="2474967"/>
                </a:lnTo>
                <a:lnTo>
                  <a:pt x="3254266" y="2474967"/>
                </a:lnTo>
                <a:lnTo>
                  <a:pt x="4320276" y="2474967"/>
                </a:lnTo>
                <a:lnTo>
                  <a:pt x="2159981" y="0"/>
                </a:lnTo>
                <a:lnTo>
                  <a:pt x="0" y="2474967"/>
                </a:lnTo>
                <a:lnTo>
                  <a:pt x="1065907" y="2474967"/>
                </a:lnTo>
                <a:lnTo>
                  <a:pt x="1260993" y="2474967"/>
                </a:lnTo>
                <a:lnTo>
                  <a:pt x="1260993" y="5087637"/>
                </a:lnTo>
                <a:lnTo>
                  <a:pt x="2619267" y="5087637"/>
                </a:lnTo>
                <a:lnTo>
                  <a:pt x="2619267" y="3715750"/>
                </a:lnTo>
                <a:lnTo>
                  <a:pt x="2521985" y="3715750"/>
                </a:lnTo>
                <a:close/>
              </a:path>
            </a:pathLst>
          </a:custGeom>
          <a:solidFill>
            <a:schemeClr val="bg2"/>
          </a:solidFill>
          <a:ln w="10468" cap="flat">
            <a:noFill/>
            <a:prstDash val="solid"/>
            <a:miter/>
          </a:ln>
        </p:spPr>
        <p:txBody>
          <a:bodyPr rtlCol="0" anchor="ctr"/>
          <a:lstStyle/>
          <a:p>
            <a:endParaRPr lang="en-US" sz="1092"/>
          </a:p>
        </p:txBody>
      </p:sp>
      <p:sp>
        <p:nvSpPr>
          <p:cNvPr id="31" name="Freeform 30">
            <a:extLst>
              <a:ext uri="{FF2B5EF4-FFF2-40B4-BE49-F238E27FC236}">
                <a16:creationId xmlns:a16="http://schemas.microsoft.com/office/drawing/2014/main" id="{0E9A12D2-8AA8-F946-B416-BCC135123F67}"/>
              </a:ext>
            </a:extLst>
          </p:cNvPr>
          <p:cNvSpPr/>
          <p:nvPr/>
        </p:nvSpPr>
        <p:spPr>
          <a:xfrm>
            <a:off x="10447563" y="0"/>
            <a:ext cx="806507" cy="1117600"/>
          </a:xfrm>
          <a:custGeom>
            <a:avLst/>
            <a:gdLst>
              <a:gd name="connsiteX0" fmla="*/ 329542 w 1329895"/>
              <a:gd name="connsiteY0" fmla="*/ 599081 h 1843005"/>
              <a:gd name="connsiteX1" fmla="*/ 389858 w 1329895"/>
              <a:gd name="connsiteY1" fmla="*/ 599081 h 1843005"/>
              <a:gd name="connsiteX2" fmla="*/ 389858 w 1329895"/>
              <a:gd name="connsiteY2" fmla="*/ 1850335 h 1843005"/>
              <a:gd name="connsiteX3" fmla="*/ 945691 w 1329895"/>
              <a:gd name="connsiteY3" fmla="*/ 1850335 h 1843005"/>
              <a:gd name="connsiteX4" fmla="*/ 945691 w 1329895"/>
              <a:gd name="connsiteY4" fmla="*/ 599081 h 1843005"/>
              <a:gd name="connsiteX5" fmla="*/ 1006008 w 1329895"/>
              <a:gd name="connsiteY5" fmla="*/ 599081 h 1843005"/>
              <a:gd name="connsiteX6" fmla="*/ 1335550 w 1329895"/>
              <a:gd name="connsiteY6" fmla="*/ 599081 h 1843005"/>
              <a:gd name="connsiteX7" fmla="*/ 812702 w 1329895"/>
              <a:gd name="connsiteY7" fmla="*/ 0 h 1843005"/>
              <a:gd name="connsiteX8" fmla="*/ 522847 w 1329895"/>
              <a:gd name="connsiteY8" fmla="*/ 0 h 1843005"/>
              <a:gd name="connsiteX9" fmla="*/ 0 w 1329895"/>
              <a:gd name="connsiteY9" fmla="*/ 599081 h 1843005"/>
              <a:gd name="connsiteX10" fmla="*/ 329542 w 1329895"/>
              <a:gd name="connsiteY10" fmla="*/ 599081 h 184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9895" h="1843005">
                <a:moveTo>
                  <a:pt x="329542" y="599081"/>
                </a:moveTo>
                <a:lnTo>
                  <a:pt x="389858" y="599081"/>
                </a:lnTo>
                <a:lnTo>
                  <a:pt x="389858" y="1850335"/>
                </a:lnTo>
                <a:lnTo>
                  <a:pt x="945691" y="1850335"/>
                </a:lnTo>
                <a:lnTo>
                  <a:pt x="945691" y="599081"/>
                </a:lnTo>
                <a:lnTo>
                  <a:pt x="1006008" y="599081"/>
                </a:lnTo>
                <a:lnTo>
                  <a:pt x="1335550" y="599081"/>
                </a:lnTo>
                <a:lnTo>
                  <a:pt x="812702" y="0"/>
                </a:lnTo>
                <a:lnTo>
                  <a:pt x="522847" y="0"/>
                </a:lnTo>
                <a:lnTo>
                  <a:pt x="0" y="599081"/>
                </a:lnTo>
                <a:lnTo>
                  <a:pt x="329542" y="599081"/>
                </a:lnTo>
                <a:close/>
              </a:path>
            </a:pathLst>
          </a:custGeom>
          <a:solidFill>
            <a:schemeClr val="bg2"/>
          </a:solidFill>
          <a:ln w="10468" cap="flat">
            <a:noFill/>
            <a:prstDash val="solid"/>
            <a:miter/>
          </a:ln>
        </p:spPr>
        <p:txBody>
          <a:bodyPr rtlCol="0" anchor="ctr"/>
          <a:lstStyle/>
          <a:p>
            <a:endParaRPr lang="en-US" sz="1092"/>
          </a:p>
        </p:txBody>
      </p:sp>
      <p:sp>
        <p:nvSpPr>
          <p:cNvPr id="32" name="Freeform 31">
            <a:extLst>
              <a:ext uri="{FF2B5EF4-FFF2-40B4-BE49-F238E27FC236}">
                <a16:creationId xmlns:a16="http://schemas.microsoft.com/office/drawing/2014/main" id="{F3A8355C-EFE2-5143-8053-D6C8EEEE50F2}"/>
              </a:ext>
            </a:extLst>
          </p:cNvPr>
          <p:cNvSpPr/>
          <p:nvPr/>
        </p:nvSpPr>
        <p:spPr>
          <a:xfrm>
            <a:off x="10344685" y="5277803"/>
            <a:ext cx="1301841" cy="1574800"/>
          </a:xfrm>
          <a:custGeom>
            <a:avLst/>
            <a:gdLst>
              <a:gd name="connsiteX0" fmla="*/ 1622578 w 2146682"/>
              <a:gd name="connsiteY0" fmla="*/ 1233975 h 2596961"/>
              <a:gd name="connsiteX1" fmla="*/ 2154013 w 2146682"/>
              <a:gd name="connsiteY1" fmla="*/ 1233975 h 2596961"/>
              <a:gd name="connsiteX2" fmla="*/ 1077006 w 2146682"/>
              <a:gd name="connsiteY2" fmla="*/ 0 h 2596961"/>
              <a:gd name="connsiteX3" fmla="*/ 1068734 w 2146682"/>
              <a:gd name="connsiteY3" fmla="*/ 9424 h 2596961"/>
              <a:gd name="connsiteX4" fmla="*/ 0 w 2146682"/>
              <a:gd name="connsiteY4" fmla="*/ 1233975 h 2596961"/>
              <a:gd name="connsiteX5" fmla="*/ 531540 w 2146682"/>
              <a:gd name="connsiteY5" fmla="*/ 1233975 h 2596961"/>
              <a:gd name="connsiteX6" fmla="*/ 628821 w 2146682"/>
              <a:gd name="connsiteY6" fmla="*/ 1233975 h 2596961"/>
              <a:gd name="connsiteX7" fmla="*/ 628821 w 2146682"/>
              <a:gd name="connsiteY7" fmla="*/ 2605863 h 2596961"/>
              <a:gd name="connsiteX8" fmla="*/ 1525297 w 2146682"/>
              <a:gd name="connsiteY8" fmla="*/ 2605863 h 2596961"/>
              <a:gd name="connsiteX9" fmla="*/ 1525297 w 2146682"/>
              <a:gd name="connsiteY9" fmla="*/ 1233975 h 2596961"/>
              <a:gd name="connsiteX10" fmla="*/ 1622578 w 2146682"/>
              <a:gd name="connsiteY10" fmla="*/ 1233975 h 259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6682" h="2596961">
                <a:moveTo>
                  <a:pt x="1622578" y="1233975"/>
                </a:moveTo>
                <a:lnTo>
                  <a:pt x="2154013" y="1233975"/>
                </a:lnTo>
                <a:lnTo>
                  <a:pt x="1077006" y="0"/>
                </a:lnTo>
                <a:lnTo>
                  <a:pt x="1068734" y="9424"/>
                </a:lnTo>
                <a:lnTo>
                  <a:pt x="0" y="1233975"/>
                </a:lnTo>
                <a:lnTo>
                  <a:pt x="531540" y="1233975"/>
                </a:lnTo>
                <a:lnTo>
                  <a:pt x="628821" y="1233975"/>
                </a:lnTo>
                <a:lnTo>
                  <a:pt x="628821" y="2605863"/>
                </a:lnTo>
                <a:lnTo>
                  <a:pt x="1525297" y="2605863"/>
                </a:lnTo>
                <a:lnTo>
                  <a:pt x="1525297" y="1233975"/>
                </a:lnTo>
                <a:lnTo>
                  <a:pt x="1622578" y="1233975"/>
                </a:lnTo>
                <a:close/>
              </a:path>
            </a:pathLst>
          </a:custGeom>
          <a:solidFill>
            <a:srgbClr val="12110C"/>
          </a:solidFill>
          <a:ln w="10468" cap="flat">
            <a:noFill/>
            <a:prstDash val="solid"/>
            <a:miter/>
          </a:ln>
        </p:spPr>
        <p:txBody>
          <a:bodyPr rtlCol="0" anchor="ctr"/>
          <a:lstStyle/>
          <a:p>
            <a:endParaRPr lang="en-US" sz="1092"/>
          </a:p>
        </p:txBody>
      </p:sp>
      <p:sp>
        <p:nvSpPr>
          <p:cNvPr id="33" name="Freeform 32">
            <a:extLst>
              <a:ext uri="{FF2B5EF4-FFF2-40B4-BE49-F238E27FC236}">
                <a16:creationId xmlns:a16="http://schemas.microsoft.com/office/drawing/2014/main" id="{FA439275-451E-A445-A4F8-E39227462CF3}"/>
              </a:ext>
            </a:extLst>
          </p:cNvPr>
          <p:cNvSpPr/>
          <p:nvPr/>
        </p:nvSpPr>
        <p:spPr>
          <a:xfrm>
            <a:off x="0" y="1671955"/>
            <a:ext cx="3499096" cy="5181600"/>
          </a:xfrm>
          <a:custGeom>
            <a:avLst/>
            <a:gdLst>
              <a:gd name="connsiteX0" fmla="*/ 2764613 w 5769862"/>
              <a:gd name="connsiteY0" fmla="*/ 6621939 h 8544842"/>
              <a:gd name="connsiteX1" fmla="*/ 5779916 w 5769862"/>
              <a:gd name="connsiteY1" fmla="*/ 6621939 h 8544842"/>
              <a:gd name="connsiteX2" fmla="*/ 0 w 5769862"/>
              <a:gd name="connsiteY2" fmla="*/ 0 h 8544842"/>
              <a:gd name="connsiteX3" fmla="*/ 0 w 5769862"/>
              <a:gd name="connsiteY3" fmla="*/ 8552172 h 8544842"/>
              <a:gd name="connsiteX4" fmla="*/ 2212968 w 5769862"/>
              <a:gd name="connsiteY4" fmla="*/ 8552172 h 8544842"/>
              <a:gd name="connsiteX5" fmla="*/ 2212968 w 5769862"/>
              <a:gd name="connsiteY5" fmla="*/ 6621939 h 8544842"/>
              <a:gd name="connsiteX6" fmla="*/ 2764613 w 5769862"/>
              <a:gd name="connsiteY6" fmla="*/ 6621939 h 8544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9862" h="8544842">
                <a:moveTo>
                  <a:pt x="2764613" y="6621939"/>
                </a:moveTo>
                <a:lnTo>
                  <a:pt x="5779916" y="6621939"/>
                </a:lnTo>
                <a:lnTo>
                  <a:pt x="0" y="0"/>
                </a:lnTo>
                <a:lnTo>
                  <a:pt x="0" y="8552172"/>
                </a:lnTo>
                <a:lnTo>
                  <a:pt x="2212968" y="8552172"/>
                </a:lnTo>
                <a:lnTo>
                  <a:pt x="2212968" y="6621939"/>
                </a:lnTo>
                <a:lnTo>
                  <a:pt x="2764613" y="6621939"/>
                </a:lnTo>
                <a:close/>
              </a:path>
            </a:pathLst>
          </a:custGeom>
          <a:solidFill>
            <a:schemeClr val="bg2"/>
          </a:solidFill>
          <a:ln w="10468" cap="flat">
            <a:noFill/>
            <a:prstDash val="solid"/>
            <a:miter/>
          </a:ln>
        </p:spPr>
        <p:txBody>
          <a:bodyPr rtlCol="0" anchor="ctr"/>
          <a:lstStyle/>
          <a:p>
            <a:endParaRPr lang="en-US" sz="1092"/>
          </a:p>
        </p:txBody>
      </p:sp>
      <p:sp>
        <p:nvSpPr>
          <p:cNvPr id="34" name="Freeform 33">
            <a:extLst>
              <a:ext uri="{FF2B5EF4-FFF2-40B4-BE49-F238E27FC236}">
                <a16:creationId xmlns:a16="http://schemas.microsoft.com/office/drawing/2014/main" id="{1FE3F521-71BA-6E4A-AA03-A383E4DBDDA9}"/>
              </a:ext>
            </a:extLst>
          </p:cNvPr>
          <p:cNvSpPr/>
          <p:nvPr/>
        </p:nvSpPr>
        <p:spPr>
          <a:xfrm>
            <a:off x="1777935" y="693102"/>
            <a:ext cx="984319" cy="1612900"/>
          </a:xfrm>
          <a:custGeom>
            <a:avLst/>
            <a:gdLst>
              <a:gd name="connsiteX0" fmla="*/ 0 w 1623101"/>
              <a:gd name="connsiteY0" fmla="*/ 900873 h 2659791"/>
              <a:gd name="connsiteX1" fmla="*/ 402320 w 1623101"/>
              <a:gd name="connsiteY1" fmla="*/ 900873 h 2659791"/>
              <a:gd name="connsiteX2" fmla="*/ 475935 w 1623101"/>
              <a:gd name="connsiteY2" fmla="*/ 900873 h 2659791"/>
              <a:gd name="connsiteX3" fmla="*/ 475935 w 1623101"/>
              <a:gd name="connsiteY3" fmla="*/ 2670263 h 2659791"/>
              <a:gd name="connsiteX4" fmla="*/ 1154706 w 1623101"/>
              <a:gd name="connsiteY4" fmla="*/ 2670263 h 2659791"/>
              <a:gd name="connsiteX5" fmla="*/ 1154706 w 1623101"/>
              <a:gd name="connsiteY5" fmla="*/ 900873 h 2659791"/>
              <a:gd name="connsiteX6" fmla="*/ 1228216 w 1623101"/>
              <a:gd name="connsiteY6" fmla="*/ 900873 h 2659791"/>
              <a:gd name="connsiteX7" fmla="*/ 1630641 w 1623101"/>
              <a:gd name="connsiteY7" fmla="*/ 900873 h 2659791"/>
              <a:gd name="connsiteX8" fmla="*/ 815320 w 1623101"/>
              <a:gd name="connsiteY8" fmla="*/ 0 h 2659791"/>
              <a:gd name="connsiteX9" fmla="*/ 0 w 1623101"/>
              <a:gd name="connsiteY9" fmla="*/ 900873 h 265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3101" h="2659791">
                <a:moveTo>
                  <a:pt x="0" y="900873"/>
                </a:moveTo>
                <a:lnTo>
                  <a:pt x="402320" y="900873"/>
                </a:lnTo>
                <a:lnTo>
                  <a:pt x="475935" y="900873"/>
                </a:lnTo>
                <a:lnTo>
                  <a:pt x="475935" y="2670263"/>
                </a:lnTo>
                <a:lnTo>
                  <a:pt x="1154706" y="2670263"/>
                </a:lnTo>
                <a:lnTo>
                  <a:pt x="1154706" y="900873"/>
                </a:lnTo>
                <a:lnTo>
                  <a:pt x="1228216" y="900873"/>
                </a:lnTo>
                <a:lnTo>
                  <a:pt x="1630641" y="900873"/>
                </a:lnTo>
                <a:lnTo>
                  <a:pt x="815320" y="0"/>
                </a:lnTo>
                <a:lnTo>
                  <a:pt x="0" y="900873"/>
                </a:lnTo>
                <a:close/>
              </a:path>
            </a:pathLst>
          </a:custGeom>
          <a:solidFill>
            <a:srgbClr val="12110C"/>
          </a:solidFill>
          <a:ln w="10468" cap="flat">
            <a:noFill/>
            <a:prstDash val="solid"/>
            <a:miter/>
          </a:ln>
        </p:spPr>
        <p:txBody>
          <a:bodyPr rtlCol="0" anchor="ctr"/>
          <a:lstStyle/>
          <a:p>
            <a:endParaRPr lang="en-US" sz="1092"/>
          </a:p>
        </p:txBody>
      </p:sp>
      <p:pic>
        <p:nvPicPr>
          <p:cNvPr id="18" name="Graphic 17">
            <a:extLst>
              <a:ext uri="{FF2B5EF4-FFF2-40B4-BE49-F238E27FC236}">
                <a16:creationId xmlns:a16="http://schemas.microsoft.com/office/drawing/2014/main" id="{601146A2-B604-8B48-842B-0D3F2A5A730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380999" y="6225176"/>
            <a:ext cx="402328" cy="251437"/>
          </a:xfrm>
          <a:prstGeom prst="rect">
            <a:avLst/>
          </a:prstGeom>
        </p:spPr>
      </p:pic>
    </p:spTree>
    <p:extLst>
      <p:ext uri="{BB962C8B-B14F-4D97-AF65-F5344CB8AC3E}">
        <p14:creationId xmlns:p14="http://schemas.microsoft.com/office/powerpoint/2010/main" val="28549235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atement Slide-2-PURPLE">
    <p:bg>
      <p:bgPr>
        <a:solidFill>
          <a:schemeClr val="accent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5BB5ABA8-D81B-4246-B042-F66DC8E9E83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0" y="0"/>
            <a:ext cx="12192856" cy="6858000"/>
          </a:xfrm>
          <a:prstGeom prst="rect">
            <a:avLst/>
          </a:prstGeom>
        </p:spPr>
      </p:pic>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3164890" y="2210076"/>
            <a:ext cx="5862221" cy="988091"/>
          </a:xfrm>
          <a:prstGeom prst="rect">
            <a:avLst/>
          </a:prstGeom>
        </p:spPr>
        <p:txBody>
          <a:bodyPr wrap="square" anchor="t" anchorCtr="0">
            <a:spAutoFit/>
          </a:bodyPr>
          <a:lstStyle>
            <a:lvl1pPr algn="ctr">
              <a:defRPr sz="3638" cap="all" baseline="0">
                <a:solidFill>
                  <a:schemeClr val="bg1"/>
                </a:solidFill>
              </a:defRPr>
            </a:lvl1pPr>
          </a:lstStyle>
          <a:p>
            <a:r>
              <a:rPr lang="en-US" dirty="0"/>
              <a:t>Click to edit Master title style</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3177969" y="3712022"/>
            <a:ext cx="5911156" cy="2566814"/>
          </a:xfrm>
          <a:prstGeom prst="rect">
            <a:avLst/>
          </a:prstGeom>
        </p:spPr>
        <p:txBody>
          <a:bodyPr/>
          <a:lstStyle>
            <a:lvl1pPr marL="0" indent="0" algn="ctr">
              <a:buNone/>
              <a:defRPr>
                <a:solidFill>
                  <a:schemeClr val="bg1"/>
                </a:solidFill>
              </a:defRPr>
            </a:lvl1pPr>
            <a:lvl2pPr algn="ctr">
              <a:defRPr/>
            </a:lvl2pPr>
            <a:lvl3pPr algn="ctr">
              <a:defRPr/>
            </a:lvl3pPr>
            <a:lvl4pPr algn="ctr">
              <a:defRPr/>
            </a:lvl4pPr>
            <a:lvl5pPr algn="ctr">
              <a:defRPr/>
            </a:lvl5pPr>
          </a:lstStyle>
          <a:p>
            <a:pPr lvl="0"/>
            <a:r>
              <a:rPr lang="en-US" dirty="0"/>
              <a:t>Click to edit Master text styles</a:t>
            </a:r>
          </a:p>
        </p:txBody>
      </p:sp>
      <p:pic>
        <p:nvPicPr>
          <p:cNvPr id="9" name="Graphic 8">
            <a:extLst>
              <a:ext uri="{FF2B5EF4-FFF2-40B4-BE49-F238E27FC236}">
                <a16:creationId xmlns:a16="http://schemas.microsoft.com/office/drawing/2014/main" id="{F7A8BEEC-C09A-5F48-9F3E-AFF3BCEE53AC}"/>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80999" y="6225177"/>
            <a:ext cx="402328" cy="251437"/>
          </a:xfrm>
          <a:prstGeom prst="rect">
            <a:avLst/>
          </a:prstGeom>
        </p:spPr>
      </p:pic>
    </p:spTree>
    <p:extLst>
      <p:ext uri="{BB962C8B-B14F-4D97-AF65-F5344CB8AC3E}">
        <p14:creationId xmlns:p14="http://schemas.microsoft.com/office/powerpoint/2010/main" val="1448073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SALMON">
    <p:bg>
      <p:bgPr>
        <a:solidFill>
          <a:schemeClr val="tx2"/>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504846"/>
            <a:ext cx="6931649" cy="1325584"/>
          </a:xfrm>
        </p:spPr>
        <p:txBody>
          <a:bodyPr anchor="ctr" anchorCtr="0"/>
          <a:lstStyle>
            <a:lvl1pPr>
              <a:defRPr>
                <a:solidFill>
                  <a:schemeClr val="bg1"/>
                </a:solidFill>
              </a:defRPr>
            </a:lvl1pPr>
          </a:lstStyle>
          <a:p>
            <a:r>
              <a:rPr lang="en-US" dirty="0"/>
              <a:t>Click to edit Master title style</a:t>
            </a:r>
          </a:p>
        </p:txBody>
      </p:sp>
      <p:grpSp>
        <p:nvGrpSpPr>
          <p:cNvPr id="9" name="Group 8">
            <a:extLst>
              <a:ext uri="{FF2B5EF4-FFF2-40B4-BE49-F238E27FC236}">
                <a16:creationId xmlns:a16="http://schemas.microsoft.com/office/drawing/2014/main" id="{6CAFE91E-87AB-B04F-870C-3A03AECF9B0C}"/>
              </a:ext>
            </a:extLst>
          </p:cNvPr>
          <p:cNvGrpSpPr/>
          <p:nvPr userDrawn="1"/>
        </p:nvGrpSpPr>
        <p:grpSpPr>
          <a:xfrm>
            <a:off x="4571038" y="-1"/>
            <a:ext cx="3049925" cy="6858001"/>
            <a:chOff x="7537450" y="-1"/>
            <a:chExt cx="5029200" cy="11309351"/>
          </a:xfrm>
        </p:grpSpPr>
        <p:pic>
          <p:nvPicPr>
            <p:cNvPr id="10" name="Graphic 9">
              <a:extLst>
                <a:ext uri="{FF2B5EF4-FFF2-40B4-BE49-F238E27FC236}">
                  <a16:creationId xmlns:a16="http://schemas.microsoft.com/office/drawing/2014/main" id="{20352EC3-355F-4044-8482-B839333781A8}"/>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38372"/>
            <a:stretch/>
          </p:blipFill>
          <p:spPr>
            <a:xfrm>
              <a:off x="7537450" y="6716384"/>
              <a:ext cx="5029200" cy="4592966"/>
            </a:xfrm>
            <a:prstGeom prst="rect">
              <a:avLst/>
            </a:prstGeom>
          </p:spPr>
        </p:pic>
        <p:pic>
          <p:nvPicPr>
            <p:cNvPr id="11" name="Graphic 10">
              <a:extLst>
                <a:ext uri="{FF2B5EF4-FFF2-40B4-BE49-F238E27FC236}">
                  <a16:creationId xmlns:a16="http://schemas.microsoft.com/office/drawing/2014/main" id="{15F39071-65E5-9747-8D5B-013D0037C1E0}"/>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53163"/>
            <a:stretch/>
          </p:blipFill>
          <p:spPr>
            <a:xfrm>
              <a:off x="7537450" y="-1"/>
              <a:ext cx="5029200" cy="3490609"/>
            </a:xfrm>
            <a:prstGeom prst="rect">
              <a:avLst/>
            </a:prstGeom>
          </p:spPr>
        </p:pic>
      </p:grpSp>
      <p:sp>
        <p:nvSpPr>
          <p:cNvPr id="6" name="object 7">
            <a:extLst>
              <a:ext uri="{FF2B5EF4-FFF2-40B4-BE49-F238E27FC236}">
                <a16:creationId xmlns:a16="http://schemas.microsoft.com/office/drawing/2014/main" id="{9652719F-28B5-8049-8CF4-FDE70E4F70B4}"/>
              </a:ext>
            </a:extLst>
          </p:cNvPr>
          <p:cNvSpPr/>
          <p:nvPr userDrawn="1"/>
        </p:nvSpPr>
        <p:spPr>
          <a:xfrm>
            <a:off x="10414000" y="6001567"/>
            <a:ext cx="1397000" cy="468644"/>
          </a:xfrm>
          <a:prstGeom prst="rect">
            <a:avLst/>
          </a:prstGeom>
          <a:blipFill>
            <a:blip r:embed="rId4" cstate="print"/>
            <a:stretch>
              <a:fillRect/>
            </a:stretch>
          </a:blipFill>
        </p:spPr>
        <p:txBody>
          <a:bodyPr wrap="square" lIns="0" tIns="0" rIns="0" bIns="0" rtlCol="0"/>
          <a:lstStyle/>
          <a:p>
            <a:endParaRPr sz="1092"/>
          </a:p>
        </p:txBody>
      </p:sp>
      <p:pic>
        <p:nvPicPr>
          <p:cNvPr id="7" name="Graphic 6">
            <a:extLst>
              <a:ext uri="{FF2B5EF4-FFF2-40B4-BE49-F238E27FC236}">
                <a16:creationId xmlns:a16="http://schemas.microsoft.com/office/drawing/2014/main" id="{CFDCD428-0980-AC46-B88E-E0EB8131B540}"/>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380998" y="5987121"/>
            <a:ext cx="783244" cy="489493"/>
          </a:xfrm>
          <a:prstGeom prst="rect">
            <a:avLst/>
          </a:prstGeom>
        </p:spPr>
      </p:pic>
    </p:spTree>
    <p:extLst>
      <p:ext uri="{BB962C8B-B14F-4D97-AF65-F5344CB8AC3E}">
        <p14:creationId xmlns:p14="http://schemas.microsoft.com/office/powerpoint/2010/main" val="33601658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atement Slide-2-SALMON">
    <p:bg>
      <p:bgPr>
        <a:solidFill>
          <a:schemeClr val="tx2"/>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5BB5ABA8-D81B-4246-B042-F66DC8E9E83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0" y="0"/>
            <a:ext cx="12192856" cy="6858000"/>
          </a:xfrm>
          <a:prstGeom prst="rect">
            <a:avLst/>
          </a:prstGeom>
        </p:spPr>
      </p:pic>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3164890" y="2210076"/>
            <a:ext cx="5862221" cy="988091"/>
          </a:xfrm>
          <a:prstGeom prst="rect">
            <a:avLst/>
          </a:prstGeom>
        </p:spPr>
        <p:txBody>
          <a:bodyPr wrap="square" anchor="t" anchorCtr="0">
            <a:spAutoFit/>
          </a:bodyPr>
          <a:lstStyle>
            <a:lvl1pPr algn="ctr">
              <a:defRPr sz="3638" cap="all" baseline="0">
                <a:solidFill>
                  <a:schemeClr val="tx1"/>
                </a:solidFill>
              </a:defRPr>
            </a:lvl1pPr>
          </a:lstStyle>
          <a:p>
            <a:r>
              <a:rPr lang="en-US" dirty="0"/>
              <a:t>Click to edit Master title style</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3177969" y="3712022"/>
            <a:ext cx="5911156" cy="2566814"/>
          </a:xfrm>
          <a:prstGeom prst="rect">
            <a:avLst/>
          </a:prstGeom>
        </p:spPr>
        <p:txBody>
          <a:bodyPr/>
          <a:lstStyle>
            <a:lvl1pPr marL="0" indent="0" algn="ctr">
              <a:buNone/>
              <a:defRPr/>
            </a:lvl1pPr>
            <a:lvl2pPr algn="ctr">
              <a:defRPr/>
            </a:lvl2pPr>
            <a:lvl3pPr algn="ctr">
              <a:defRPr/>
            </a:lvl3pPr>
            <a:lvl4pPr algn="ctr">
              <a:defRPr/>
            </a:lvl4pPr>
            <a:lvl5pPr algn="ctr">
              <a:defRPr/>
            </a:lvl5pPr>
          </a:lstStyle>
          <a:p>
            <a:pPr lvl="0"/>
            <a:r>
              <a:rPr lang="en-US" dirty="0"/>
              <a:t>Click to edit Master text styles</a:t>
            </a:r>
          </a:p>
        </p:txBody>
      </p:sp>
      <p:pic>
        <p:nvPicPr>
          <p:cNvPr id="9" name="Graphic 8">
            <a:extLst>
              <a:ext uri="{FF2B5EF4-FFF2-40B4-BE49-F238E27FC236}">
                <a16:creationId xmlns:a16="http://schemas.microsoft.com/office/drawing/2014/main" id="{12201EE3-CFD1-C042-8CEC-DB893FAF414F}"/>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80999" y="6225177"/>
            <a:ext cx="402328" cy="251437"/>
          </a:xfrm>
          <a:prstGeom prst="rect">
            <a:avLst/>
          </a:prstGeom>
        </p:spPr>
      </p:pic>
    </p:spTree>
    <p:extLst>
      <p:ext uri="{BB962C8B-B14F-4D97-AF65-F5344CB8AC3E}">
        <p14:creationId xmlns:p14="http://schemas.microsoft.com/office/powerpoint/2010/main" val="30086511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atement Slide-2-RED">
    <p:bg>
      <p:bgPr>
        <a:solidFill>
          <a:schemeClr val="bg2"/>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5BB5ABA8-D81B-4246-B042-F66DC8E9E83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0" y="0"/>
            <a:ext cx="12192856" cy="6858000"/>
          </a:xfrm>
          <a:prstGeom prst="rect">
            <a:avLst/>
          </a:prstGeom>
        </p:spPr>
      </p:pic>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3164890" y="2210076"/>
            <a:ext cx="5862221" cy="988091"/>
          </a:xfrm>
          <a:prstGeom prst="rect">
            <a:avLst/>
          </a:prstGeom>
        </p:spPr>
        <p:txBody>
          <a:bodyPr wrap="square" anchor="t" anchorCtr="0">
            <a:spAutoFit/>
          </a:bodyPr>
          <a:lstStyle>
            <a:lvl1pPr algn="ctr">
              <a:defRPr sz="3638" cap="all" baseline="0">
                <a:solidFill>
                  <a:schemeClr val="bg1"/>
                </a:solidFill>
              </a:defRPr>
            </a:lvl1pPr>
          </a:lstStyle>
          <a:p>
            <a:r>
              <a:rPr lang="en-US" dirty="0"/>
              <a:t>Click to edit Master title style</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3177969" y="3712022"/>
            <a:ext cx="5911156" cy="2566814"/>
          </a:xfrm>
          <a:prstGeom prst="rect">
            <a:avLst/>
          </a:prstGeom>
        </p:spPr>
        <p:txBody>
          <a:bodyPr/>
          <a:lstStyle>
            <a:lvl1pPr marL="0" indent="0" algn="ctr">
              <a:buNone/>
              <a:defRPr>
                <a:solidFill>
                  <a:schemeClr val="bg1"/>
                </a:solidFill>
              </a:defRPr>
            </a:lvl1pPr>
            <a:lvl2pPr algn="ctr">
              <a:defRPr/>
            </a:lvl2pPr>
            <a:lvl3pPr algn="ctr">
              <a:defRPr/>
            </a:lvl3pPr>
            <a:lvl4pPr algn="ctr">
              <a:defRPr/>
            </a:lvl4pPr>
            <a:lvl5pPr algn="ctr">
              <a:defRPr/>
            </a:lvl5pPr>
          </a:lstStyle>
          <a:p>
            <a:pPr lvl="0"/>
            <a:r>
              <a:rPr lang="en-US" dirty="0"/>
              <a:t>Click to edit Master text styles</a:t>
            </a:r>
          </a:p>
        </p:txBody>
      </p:sp>
      <p:pic>
        <p:nvPicPr>
          <p:cNvPr id="10" name="Graphic 9">
            <a:extLst>
              <a:ext uri="{FF2B5EF4-FFF2-40B4-BE49-F238E27FC236}">
                <a16:creationId xmlns:a16="http://schemas.microsoft.com/office/drawing/2014/main" id="{8C4D7415-6AAE-5741-80B4-D9F354A6C5C5}"/>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80999" y="6225177"/>
            <a:ext cx="402328" cy="251437"/>
          </a:xfrm>
          <a:prstGeom prst="rect">
            <a:avLst/>
          </a:prstGeom>
        </p:spPr>
      </p:pic>
    </p:spTree>
    <p:extLst>
      <p:ext uri="{BB962C8B-B14F-4D97-AF65-F5344CB8AC3E}">
        <p14:creationId xmlns:p14="http://schemas.microsoft.com/office/powerpoint/2010/main" val="191118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0-50-SALMON">
    <p:bg>
      <p:bgPr>
        <a:solidFill>
          <a:schemeClr val="tx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344892" y="938800"/>
            <a:ext cx="5472298" cy="988091"/>
          </a:xfrm>
          <a:prstGeom prst="rect">
            <a:avLst/>
          </a:prstGeom>
        </p:spPr>
        <p:txBody>
          <a:bodyPr wrap="square" anchor="t" anchorCtr="0">
            <a:spAutoFit/>
          </a:bodyPr>
          <a:lstStyle>
            <a:lvl1pPr algn="l">
              <a:defRPr sz="3638" cap="all" baseline="0">
                <a:solidFill>
                  <a:schemeClr val="tx1"/>
                </a:solidFill>
              </a:defRPr>
            </a:lvl1pPr>
          </a:lstStyle>
          <a:p>
            <a:r>
              <a:rPr lang="en-US" dirty="0"/>
              <a:t>Click to edit Master title style</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357971" y="1845680"/>
            <a:ext cx="5451089" cy="3726298"/>
          </a:xfrm>
          <a:prstGeom prst="rect">
            <a:avLst/>
          </a:prstGeom>
        </p:spPr>
        <p:txBody>
          <a:bodyPr/>
          <a:lstStyle>
            <a:lvl1pPr algn="l">
              <a:defRPr>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p:txBody>
      </p:sp>
      <p:sp>
        <p:nvSpPr>
          <p:cNvPr id="6" name="Picture Placeholder 5">
            <a:extLst>
              <a:ext uri="{FF2B5EF4-FFF2-40B4-BE49-F238E27FC236}">
                <a16:creationId xmlns:a16="http://schemas.microsoft.com/office/drawing/2014/main" id="{72CB6C54-2D4D-7C45-916E-0991A4CF99DA}"/>
              </a:ext>
            </a:extLst>
          </p:cNvPr>
          <p:cNvSpPr>
            <a:spLocks noGrp="1"/>
          </p:cNvSpPr>
          <p:nvPr>
            <p:ph type="pic" sz="quarter" idx="11"/>
          </p:nvPr>
        </p:nvSpPr>
        <p:spPr>
          <a:xfrm>
            <a:off x="6147190" y="0"/>
            <a:ext cx="6044810" cy="6858000"/>
          </a:xfrm>
          <a:prstGeom prst="rect">
            <a:avLst/>
          </a:prstGeom>
          <a:solidFill>
            <a:schemeClr val="tx1"/>
          </a:solidFill>
        </p:spPr>
        <p:txBody>
          <a:bodyPr/>
          <a:lstStyle/>
          <a:p>
            <a:endParaRPr lang="en-US" dirty="0"/>
          </a:p>
        </p:txBody>
      </p:sp>
    </p:spTree>
    <p:extLst>
      <p:ext uri="{BB962C8B-B14F-4D97-AF65-F5344CB8AC3E}">
        <p14:creationId xmlns:p14="http://schemas.microsoft.com/office/powerpoint/2010/main" val="37936280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50-50-RED">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344892" y="938800"/>
            <a:ext cx="5472298" cy="988091"/>
          </a:xfrm>
          <a:prstGeom prst="rect">
            <a:avLst/>
          </a:prstGeom>
        </p:spPr>
        <p:txBody>
          <a:bodyPr wrap="square" anchor="t" anchorCtr="0">
            <a:spAutoFit/>
          </a:bodyPr>
          <a:lstStyle>
            <a:lvl1pPr algn="l">
              <a:defRPr sz="3638" cap="all" baseline="0">
                <a:solidFill>
                  <a:schemeClr val="bg1"/>
                </a:solidFill>
              </a:defRPr>
            </a:lvl1pPr>
          </a:lstStyle>
          <a:p>
            <a:r>
              <a:rPr lang="en-US" dirty="0"/>
              <a:t>Click to edit Master title style</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357971" y="1845680"/>
            <a:ext cx="5451089" cy="3726298"/>
          </a:xfrm>
          <a:prstGeom prst="rect">
            <a:avLst/>
          </a:prstGeom>
        </p:spPr>
        <p:txBody>
          <a:bodyPr/>
          <a:lstStyle>
            <a:lvl1pPr algn="l">
              <a:defRPr>
                <a:solidFill>
                  <a:schemeClr val="bg1"/>
                </a:solidFill>
              </a:defRPr>
            </a:lvl1pPr>
            <a:lvl2pPr algn="l">
              <a:defRPr>
                <a:solidFill>
                  <a:schemeClr val="bg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Level 2</a:t>
            </a:r>
          </a:p>
        </p:txBody>
      </p:sp>
      <p:sp>
        <p:nvSpPr>
          <p:cNvPr id="6" name="Picture Placeholder 5">
            <a:extLst>
              <a:ext uri="{FF2B5EF4-FFF2-40B4-BE49-F238E27FC236}">
                <a16:creationId xmlns:a16="http://schemas.microsoft.com/office/drawing/2014/main" id="{72CB6C54-2D4D-7C45-916E-0991A4CF99DA}"/>
              </a:ext>
            </a:extLst>
          </p:cNvPr>
          <p:cNvSpPr>
            <a:spLocks noGrp="1"/>
          </p:cNvSpPr>
          <p:nvPr>
            <p:ph type="pic" sz="quarter" idx="11"/>
          </p:nvPr>
        </p:nvSpPr>
        <p:spPr>
          <a:xfrm>
            <a:off x="6147190" y="0"/>
            <a:ext cx="6044810" cy="6858000"/>
          </a:xfrm>
          <a:prstGeom prst="rect">
            <a:avLst/>
          </a:prstGeom>
          <a:solidFill>
            <a:schemeClr val="tx1"/>
          </a:solidFill>
        </p:spPr>
        <p:txBody>
          <a:bodyPr/>
          <a:lstStyle/>
          <a:p>
            <a:endParaRPr lang="en-US" dirty="0"/>
          </a:p>
        </p:txBody>
      </p:sp>
      <p:pic>
        <p:nvPicPr>
          <p:cNvPr id="10" name="Graphic 9">
            <a:extLst>
              <a:ext uri="{FF2B5EF4-FFF2-40B4-BE49-F238E27FC236}">
                <a16:creationId xmlns:a16="http://schemas.microsoft.com/office/drawing/2014/main" id="{CB538677-DBDA-1C42-BE94-3729D5FA139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380999" y="6225176"/>
            <a:ext cx="402328" cy="251437"/>
          </a:xfrm>
          <a:prstGeom prst="rect">
            <a:avLst/>
          </a:prstGeom>
        </p:spPr>
      </p:pic>
    </p:spTree>
    <p:extLst>
      <p:ext uri="{BB962C8B-B14F-4D97-AF65-F5344CB8AC3E}">
        <p14:creationId xmlns:p14="http://schemas.microsoft.com/office/powerpoint/2010/main" val="39403199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0-50-WHIT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344892" y="938800"/>
            <a:ext cx="5472298" cy="988091"/>
          </a:xfrm>
          <a:prstGeom prst="rect">
            <a:avLst/>
          </a:prstGeom>
        </p:spPr>
        <p:txBody>
          <a:bodyPr wrap="square" anchor="t" anchorCtr="0">
            <a:spAutoFit/>
          </a:bodyPr>
          <a:lstStyle>
            <a:lvl1pPr algn="l">
              <a:defRPr sz="3638" cap="all" baseline="0">
                <a:solidFill>
                  <a:schemeClr val="tx1"/>
                </a:solidFill>
              </a:defRPr>
            </a:lvl1pPr>
          </a:lstStyle>
          <a:p>
            <a:r>
              <a:rPr lang="en-US" dirty="0"/>
              <a:t>Click to edit Master title style</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357971" y="1845680"/>
            <a:ext cx="5451089" cy="3726298"/>
          </a:xfrm>
          <a:prstGeom prst="rect">
            <a:avLst/>
          </a:prstGeom>
        </p:spPr>
        <p:txBody>
          <a:bodyPr/>
          <a:lstStyle>
            <a:lvl1pPr algn="l">
              <a:defRPr>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p:txBody>
      </p:sp>
      <p:sp>
        <p:nvSpPr>
          <p:cNvPr id="6" name="Picture Placeholder 5">
            <a:extLst>
              <a:ext uri="{FF2B5EF4-FFF2-40B4-BE49-F238E27FC236}">
                <a16:creationId xmlns:a16="http://schemas.microsoft.com/office/drawing/2014/main" id="{72CB6C54-2D4D-7C45-916E-0991A4CF99DA}"/>
              </a:ext>
            </a:extLst>
          </p:cNvPr>
          <p:cNvSpPr>
            <a:spLocks noGrp="1"/>
          </p:cNvSpPr>
          <p:nvPr>
            <p:ph type="pic" sz="quarter" idx="11"/>
          </p:nvPr>
        </p:nvSpPr>
        <p:spPr>
          <a:xfrm>
            <a:off x="6147190" y="0"/>
            <a:ext cx="6044810" cy="6858000"/>
          </a:xfrm>
          <a:prstGeom prst="rect">
            <a:avLst/>
          </a:prstGeom>
          <a:solidFill>
            <a:schemeClr val="tx1"/>
          </a:solidFill>
        </p:spPr>
        <p:txBody>
          <a:bodyPr/>
          <a:lstStyle/>
          <a:p>
            <a:endParaRPr lang="en-US" dirty="0"/>
          </a:p>
        </p:txBody>
      </p:sp>
    </p:spTree>
    <p:extLst>
      <p:ext uri="{BB962C8B-B14F-4D97-AF65-F5344CB8AC3E}">
        <p14:creationId xmlns:p14="http://schemas.microsoft.com/office/powerpoint/2010/main" val="18753254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ntent 2 images-RED">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344893" y="587304"/>
            <a:ext cx="5385684" cy="988091"/>
          </a:xfrm>
          <a:prstGeom prst="rect">
            <a:avLst/>
          </a:prstGeom>
        </p:spPr>
        <p:txBody>
          <a:bodyPr wrap="square" anchor="t" anchorCtr="0">
            <a:spAutoFit/>
          </a:bodyPr>
          <a:lstStyle>
            <a:lvl1pPr algn="l">
              <a:defRPr sz="3638" cap="all" baseline="0">
                <a:solidFill>
                  <a:schemeClr val="bg1"/>
                </a:solidFill>
              </a:defRPr>
            </a:lvl1pPr>
          </a:lstStyle>
          <a:p>
            <a:r>
              <a:rPr lang="en-US" dirty="0"/>
              <a:t>Click to edit Master title style</a:t>
            </a:r>
          </a:p>
        </p:txBody>
      </p:sp>
      <p:sp>
        <p:nvSpPr>
          <p:cNvPr id="6" name="Picture Placeholder 5">
            <a:extLst>
              <a:ext uri="{FF2B5EF4-FFF2-40B4-BE49-F238E27FC236}">
                <a16:creationId xmlns:a16="http://schemas.microsoft.com/office/drawing/2014/main" id="{72CB6C54-2D4D-7C45-916E-0991A4CF99DA}"/>
              </a:ext>
            </a:extLst>
          </p:cNvPr>
          <p:cNvSpPr>
            <a:spLocks noGrp="1"/>
          </p:cNvSpPr>
          <p:nvPr>
            <p:ph type="pic" sz="quarter" idx="11"/>
          </p:nvPr>
        </p:nvSpPr>
        <p:spPr>
          <a:xfrm>
            <a:off x="6147190" y="0"/>
            <a:ext cx="5674160" cy="3428038"/>
          </a:xfrm>
          <a:prstGeom prst="rect">
            <a:avLst/>
          </a:prstGeom>
          <a:solidFill>
            <a:schemeClr val="tx1"/>
          </a:solidFill>
        </p:spPr>
        <p:txBody>
          <a:bodyPr/>
          <a:lstStyle/>
          <a:p>
            <a:endParaRPr lang="en-US"/>
          </a:p>
        </p:txBody>
      </p:sp>
      <p:sp>
        <p:nvSpPr>
          <p:cNvPr id="23" name="Picture Placeholder 5">
            <a:extLst>
              <a:ext uri="{FF2B5EF4-FFF2-40B4-BE49-F238E27FC236}">
                <a16:creationId xmlns:a16="http://schemas.microsoft.com/office/drawing/2014/main" id="{F3FA338B-4E36-134F-8E4C-F4C8E589D7B3}"/>
              </a:ext>
            </a:extLst>
          </p:cNvPr>
          <p:cNvSpPr>
            <a:spLocks noGrp="1"/>
          </p:cNvSpPr>
          <p:nvPr>
            <p:ph type="pic" sz="quarter" idx="12"/>
          </p:nvPr>
        </p:nvSpPr>
        <p:spPr>
          <a:xfrm>
            <a:off x="6147190" y="3798662"/>
            <a:ext cx="5674160" cy="3059338"/>
          </a:xfrm>
          <a:prstGeom prst="rect">
            <a:avLst/>
          </a:prstGeom>
          <a:solidFill>
            <a:schemeClr val="tx1"/>
          </a:solidFill>
        </p:spPr>
        <p:txBody>
          <a:bodyPr/>
          <a:lstStyle/>
          <a:p>
            <a:endParaRPr lang="en-US"/>
          </a:p>
        </p:txBody>
      </p:sp>
      <p:sp>
        <p:nvSpPr>
          <p:cNvPr id="5" name="Text Placeholder 4">
            <a:extLst>
              <a:ext uri="{FF2B5EF4-FFF2-40B4-BE49-F238E27FC236}">
                <a16:creationId xmlns:a16="http://schemas.microsoft.com/office/drawing/2014/main" id="{C6383B7E-B4AC-144A-91FB-F47B5B2B8E8F}"/>
              </a:ext>
            </a:extLst>
          </p:cNvPr>
          <p:cNvSpPr>
            <a:spLocks noGrp="1"/>
          </p:cNvSpPr>
          <p:nvPr>
            <p:ph type="body" sz="quarter" idx="13"/>
          </p:nvPr>
        </p:nvSpPr>
        <p:spPr>
          <a:xfrm>
            <a:off x="344892" y="2244927"/>
            <a:ext cx="5430792" cy="3726463"/>
          </a:xfrm>
        </p:spPr>
        <p:txBody>
          <a:bodyPr/>
          <a:lstStyle>
            <a:lvl1pPr algn="l">
              <a:defRPr>
                <a:solidFill>
                  <a:schemeClr val="bg1"/>
                </a:solidFill>
              </a:defRPr>
            </a:lvl1pPr>
            <a:lvl2pPr algn="l">
              <a:defRPr>
                <a:solidFill>
                  <a:schemeClr val="bg1"/>
                </a:solidFill>
              </a:defRPr>
            </a:lvl2pPr>
            <a:lvl3pPr algn="l">
              <a:defRPr/>
            </a:lvl3pPr>
            <a:lvl4pPr algn="l">
              <a:defRPr/>
            </a:lvl4pPr>
            <a:lvl5pPr algn="l">
              <a:defRPr/>
            </a:lvl5pPr>
          </a:lstStyle>
          <a:p>
            <a:pPr lvl="0"/>
            <a:r>
              <a:rPr lang="en-US" dirty="0"/>
              <a:t>Click to edit Master text styles</a:t>
            </a:r>
          </a:p>
          <a:p>
            <a:pPr lvl="1"/>
            <a:r>
              <a:rPr lang="en-US" dirty="0"/>
              <a:t>Level 2</a:t>
            </a:r>
          </a:p>
        </p:txBody>
      </p:sp>
      <p:pic>
        <p:nvPicPr>
          <p:cNvPr id="11" name="Graphic 10">
            <a:extLst>
              <a:ext uri="{FF2B5EF4-FFF2-40B4-BE49-F238E27FC236}">
                <a16:creationId xmlns:a16="http://schemas.microsoft.com/office/drawing/2014/main" id="{CBF521F7-936E-5449-9215-F252ACF94EF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380999" y="6225176"/>
            <a:ext cx="402328" cy="251437"/>
          </a:xfrm>
          <a:prstGeom prst="rect">
            <a:avLst/>
          </a:prstGeom>
        </p:spPr>
      </p:pic>
    </p:spTree>
    <p:extLst>
      <p:ext uri="{BB962C8B-B14F-4D97-AF65-F5344CB8AC3E}">
        <p14:creationId xmlns:p14="http://schemas.microsoft.com/office/powerpoint/2010/main" val="37734300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2 images-SALMON">
    <p:bg>
      <p:bgPr>
        <a:solidFill>
          <a:schemeClr val="tx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344893" y="587304"/>
            <a:ext cx="5385684" cy="988091"/>
          </a:xfrm>
          <a:prstGeom prst="rect">
            <a:avLst/>
          </a:prstGeom>
        </p:spPr>
        <p:txBody>
          <a:bodyPr wrap="square" anchor="t" anchorCtr="0">
            <a:spAutoFit/>
          </a:bodyPr>
          <a:lstStyle>
            <a:lvl1pPr algn="l">
              <a:defRPr sz="3638" cap="all" baseline="0">
                <a:solidFill>
                  <a:schemeClr val="tx1"/>
                </a:solidFill>
              </a:defRPr>
            </a:lvl1pPr>
          </a:lstStyle>
          <a:p>
            <a:r>
              <a:rPr lang="en-US" dirty="0"/>
              <a:t>Click to edit Master title style</a:t>
            </a:r>
          </a:p>
        </p:txBody>
      </p:sp>
      <p:sp>
        <p:nvSpPr>
          <p:cNvPr id="6" name="Picture Placeholder 5">
            <a:extLst>
              <a:ext uri="{FF2B5EF4-FFF2-40B4-BE49-F238E27FC236}">
                <a16:creationId xmlns:a16="http://schemas.microsoft.com/office/drawing/2014/main" id="{72CB6C54-2D4D-7C45-916E-0991A4CF99DA}"/>
              </a:ext>
            </a:extLst>
          </p:cNvPr>
          <p:cNvSpPr>
            <a:spLocks noGrp="1"/>
          </p:cNvSpPr>
          <p:nvPr>
            <p:ph type="pic" sz="quarter" idx="11"/>
          </p:nvPr>
        </p:nvSpPr>
        <p:spPr>
          <a:xfrm>
            <a:off x="6147190" y="0"/>
            <a:ext cx="5674160" cy="3428038"/>
          </a:xfrm>
          <a:prstGeom prst="rect">
            <a:avLst/>
          </a:prstGeom>
          <a:solidFill>
            <a:schemeClr val="tx1"/>
          </a:solidFill>
        </p:spPr>
        <p:txBody>
          <a:bodyPr/>
          <a:lstStyle/>
          <a:p>
            <a:endParaRPr lang="en-US"/>
          </a:p>
        </p:txBody>
      </p:sp>
      <p:sp>
        <p:nvSpPr>
          <p:cNvPr id="23" name="Picture Placeholder 5">
            <a:extLst>
              <a:ext uri="{FF2B5EF4-FFF2-40B4-BE49-F238E27FC236}">
                <a16:creationId xmlns:a16="http://schemas.microsoft.com/office/drawing/2014/main" id="{F3FA338B-4E36-134F-8E4C-F4C8E589D7B3}"/>
              </a:ext>
            </a:extLst>
          </p:cNvPr>
          <p:cNvSpPr>
            <a:spLocks noGrp="1"/>
          </p:cNvSpPr>
          <p:nvPr>
            <p:ph type="pic" sz="quarter" idx="12"/>
          </p:nvPr>
        </p:nvSpPr>
        <p:spPr>
          <a:xfrm>
            <a:off x="6147190" y="3798662"/>
            <a:ext cx="5674160" cy="3059338"/>
          </a:xfrm>
          <a:prstGeom prst="rect">
            <a:avLst/>
          </a:prstGeom>
          <a:solidFill>
            <a:schemeClr val="tx1"/>
          </a:solidFill>
        </p:spPr>
        <p:txBody>
          <a:bodyPr/>
          <a:lstStyle/>
          <a:p>
            <a:endParaRPr lang="en-US"/>
          </a:p>
        </p:txBody>
      </p:sp>
      <p:sp>
        <p:nvSpPr>
          <p:cNvPr id="5" name="Text Placeholder 4">
            <a:extLst>
              <a:ext uri="{FF2B5EF4-FFF2-40B4-BE49-F238E27FC236}">
                <a16:creationId xmlns:a16="http://schemas.microsoft.com/office/drawing/2014/main" id="{C6383B7E-B4AC-144A-91FB-F47B5B2B8E8F}"/>
              </a:ext>
            </a:extLst>
          </p:cNvPr>
          <p:cNvSpPr>
            <a:spLocks noGrp="1"/>
          </p:cNvSpPr>
          <p:nvPr>
            <p:ph type="body" sz="quarter" idx="13"/>
          </p:nvPr>
        </p:nvSpPr>
        <p:spPr>
          <a:xfrm>
            <a:off x="344892" y="2244927"/>
            <a:ext cx="5430792" cy="3726463"/>
          </a:xfrm>
        </p:spPr>
        <p:txBody>
          <a:bodyPr/>
          <a:lstStyle>
            <a:lvl1pPr algn="l">
              <a:defRPr>
                <a:solidFill>
                  <a:schemeClr val="tx1"/>
                </a:solidFill>
              </a:defRPr>
            </a:lvl1pPr>
            <a:lvl2pPr algn="l">
              <a:defRPr>
                <a:solidFill>
                  <a:schemeClr val="tx1"/>
                </a:solidFill>
              </a:defRPr>
            </a:lvl2pPr>
            <a:lvl3pPr algn="l">
              <a:defRPr/>
            </a:lvl3pPr>
            <a:lvl4pPr algn="l">
              <a:defRPr/>
            </a:lvl4pPr>
            <a:lvl5pPr algn="l">
              <a:defRPr/>
            </a:lvl5pPr>
          </a:lstStyle>
          <a:p>
            <a:pPr lvl="0"/>
            <a:r>
              <a:rPr lang="en-US" dirty="0"/>
              <a:t>Click to edit Master text styles</a:t>
            </a:r>
          </a:p>
          <a:p>
            <a:pPr lvl="1"/>
            <a:r>
              <a:rPr lang="en-US" dirty="0"/>
              <a:t>Level 2</a:t>
            </a:r>
          </a:p>
        </p:txBody>
      </p:sp>
    </p:spTree>
    <p:extLst>
      <p:ext uri="{BB962C8B-B14F-4D97-AF65-F5344CB8AC3E}">
        <p14:creationId xmlns:p14="http://schemas.microsoft.com/office/powerpoint/2010/main" val="18462783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2 images-WHIT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344893" y="587304"/>
            <a:ext cx="5385684" cy="988091"/>
          </a:xfrm>
          <a:prstGeom prst="rect">
            <a:avLst/>
          </a:prstGeom>
        </p:spPr>
        <p:txBody>
          <a:bodyPr wrap="square" anchor="t" anchorCtr="0">
            <a:spAutoFit/>
          </a:bodyPr>
          <a:lstStyle>
            <a:lvl1pPr algn="l">
              <a:defRPr sz="3638" cap="all" baseline="0">
                <a:solidFill>
                  <a:schemeClr val="tx1"/>
                </a:solidFill>
              </a:defRPr>
            </a:lvl1pPr>
          </a:lstStyle>
          <a:p>
            <a:r>
              <a:rPr lang="en-US" dirty="0"/>
              <a:t>Click to edit Master title style</a:t>
            </a:r>
          </a:p>
        </p:txBody>
      </p:sp>
      <p:sp>
        <p:nvSpPr>
          <p:cNvPr id="6" name="Picture Placeholder 5">
            <a:extLst>
              <a:ext uri="{FF2B5EF4-FFF2-40B4-BE49-F238E27FC236}">
                <a16:creationId xmlns:a16="http://schemas.microsoft.com/office/drawing/2014/main" id="{72CB6C54-2D4D-7C45-916E-0991A4CF99DA}"/>
              </a:ext>
            </a:extLst>
          </p:cNvPr>
          <p:cNvSpPr>
            <a:spLocks noGrp="1"/>
          </p:cNvSpPr>
          <p:nvPr>
            <p:ph type="pic" sz="quarter" idx="11"/>
          </p:nvPr>
        </p:nvSpPr>
        <p:spPr>
          <a:xfrm>
            <a:off x="6147190" y="0"/>
            <a:ext cx="5674160" cy="3428038"/>
          </a:xfrm>
          <a:prstGeom prst="rect">
            <a:avLst/>
          </a:prstGeom>
          <a:solidFill>
            <a:schemeClr val="tx1"/>
          </a:solidFill>
        </p:spPr>
        <p:txBody>
          <a:bodyPr/>
          <a:lstStyle/>
          <a:p>
            <a:endParaRPr lang="en-US"/>
          </a:p>
        </p:txBody>
      </p:sp>
      <p:sp>
        <p:nvSpPr>
          <p:cNvPr id="23" name="Picture Placeholder 5">
            <a:extLst>
              <a:ext uri="{FF2B5EF4-FFF2-40B4-BE49-F238E27FC236}">
                <a16:creationId xmlns:a16="http://schemas.microsoft.com/office/drawing/2014/main" id="{F3FA338B-4E36-134F-8E4C-F4C8E589D7B3}"/>
              </a:ext>
            </a:extLst>
          </p:cNvPr>
          <p:cNvSpPr>
            <a:spLocks noGrp="1"/>
          </p:cNvSpPr>
          <p:nvPr>
            <p:ph type="pic" sz="quarter" idx="12"/>
          </p:nvPr>
        </p:nvSpPr>
        <p:spPr>
          <a:xfrm>
            <a:off x="6147190" y="3798662"/>
            <a:ext cx="5674160" cy="3059338"/>
          </a:xfrm>
          <a:prstGeom prst="rect">
            <a:avLst/>
          </a:prstGeom>
          <a:solidFill>
            <a:schemeClr val="tx1"/>
          </a:solidFill>
        </p:spPr>
        <p:txBody>
          <a:bodyPr/>
          <a:lstStyle/>
          <a:p>
            <a:endParaRPr lang="en-US"/>
          </a:p>
        </p:txBody>
      </p:sp>
      <p:sp>
        <p:nvSpPr>
          <p:cNvPr id="5" name="Text Placeholder 4">
            <a:extLst>
              <a:ext uri="{FF2B5EF4-FFF2-40B4-BE49-F238E27FC236}">
                <a16:creationId xmlns:a16="http://schemas.microsoft.com/office/drawing/2014/main" id="{C6383B7E-B4AC-144A-91FB-F47B5B2B8E8F}"/>
              </a:ext>
            </a:extLst>
          </p:cNvPr>
          <p:cNvSpPr>
            <a:spLocks noGrp="1"/>
          </p:cNvSpPr>
          <p:nvPr>
            <p:ph type="body" sz="quarter" idx="13"/>
          </p:nvPr>
        </p:nvSpPr>
        <p:spPr>
          <a:xfrm>
            <a:off x="344892" y="2244927"/>
            <a:ext cx="5430792" cy="3726463"/>
          </a:xfrm>
        </p:spPr>
        <p:txBody>
          <a:bodyPr/>
          <a:lstStyle>
            <a:lvl1pPr algn="l">
              <a:defRPr/>
            </a:lvl1pPr>
            <a:lvl2pPr algn="l">
              <a:defRPr/>
            </a:lvl2pPr>
            <a:lvl3pPr algn="l">
              <a:defRPr/>
            </a:lvl3pPr>
            <a:lvl4pPr algn="l">
              <a:defRPr/>
            </a:lvl4pPr>
            <a:lvl5pPr algn="l">
              <a:defRPr/>
            </a:lvl5pPr>
          </a:lstStyle>
          <a:p>
            <a:pPr lvl="0"/>
            <a:r>
              <a:rPr lang="en-US" dirty="0"/>
              <a:t>Click to edit Master text styles</a:t>
            </a:r>
          </a:p>
          <a:p>
            <a:pPr lvl="1"/>
            <a:r>
              <a:rPr lang="en-US" dirty="0"/>
              <a:t>Level 2</a:t>
            </a:r>
          </a:p>
        </p:txBody>
      </p:sp>
    </p:spTree>
    <p:extLst>
      <p:ext uri="{BB962C8B-B14F-4D97-AF65-F5344CB8AC3E}">
        <p14:creationId xmlns:p14="http://schemas.microsoft.com/office/powerpoint/2010/main" val="33948325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3 Boxes-PURPLE">
    <p:bg>
      <p:bgPr>
        <a:solidFill>
          <a:schemeClr val="accent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D2FB2EAF-31DF-6840-B8F3-F292F3D56F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0" y="481"/>
            <a:ext cx="12192000" cy="6857519"/>
          </a:xfrm>
          <a:prstGeom prst="rect">
            <a:avLst/>
          </a:prstGeom>
        </p:spPr>
      </p:pic>
      <p:pic>
        <p:nvPicPr>
          <p:cNvPr id="9" name="Graphic 8">
            <a:extLst>
              <a:ext uri="{FF2B5EF4-FFF2-40B4-BE49-F238E27FC236}">
                <a16:creationId xmlns:a16="http://schemas.microsoft.com/office/drawing/2014/main" id="{421F3F7A-45EF-D643-B67D-5BFF6C8D3FF4}"/>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380999" y="6225176"/>
            <a:ext cx="402328" cy="251437"/>
          </a:xfrm>
          <a:prstGeom prst="rect">
            <a:avLst/>
          </a:prstGeom>
        </p:spPr>
      </p:pic>
      <p:sp>
        <p:nvSpPr>
          <p:cNvPr id="5" name="object 3">
            <a:extLst>
              <a:ext uri="{FF2B5EF4-FFF2-40B4-BE49-F238E27FC236}">
                <a16:creationId xmlns:a16="http://schemas.microsoft.com/office/drawing/2014/main" id="{D99DE854-8C80-0747-8E4A-71FE402221E4}"/>
              </a:ext>
            </a:extLst>
          </p:cNvPr>
          <p:cNvSpPr/>
          <p:nvPr userDrawn="1"/>
        </p:nvSpPr>
        <p:spPr>
          <a:xfrm>
            <a:off x="1676376" y="1571515"/>
            <a:ext cx="2620163" cy="3714718"/>
          </a:xfrm>
          <a:custGeom>
            <a:avLst/>
            <a:gdLst/>
            <a:ahLst/>
            <a:cxnLst/>
            <a:rect l="l" t="t" r="r" b="b"/>
            <a:pathLst>
              <a:path w="4320540" h="6125845">
                <a:moveTo>
                  <a:pt x="0" y="6125467"/>
                </a:moveTo>
                <a:lnTo>
                  <a:pt x="4320004" y="6125467"/>
                </a:lnTo>
                <a:lnTo>
                  <a:pt x="4320004" y="0"/>
                </a:lnTo>
                <a:lnTo>
                  <a:pt x="0" y="0"/>
                </a:lnTo>
                <a:lnTo>
                  <a:pt x="0" y="6125467"/>
                </a:lnTo>
                <a:close/>
              </a:path>
            </a:pathLst>
          </a:custGeom>
          <a:solidFill>
            <a:srgbClr val="FFFFFF"/>
          </a:solidFill>
        </p:spPr>
        <p:txBody>
          <a:bodyPr wrap="square" lIns="0" tIns="0" rIns="0" bIns="0" rtlCol="0"/>
          <a:lstStyle/>
          <a:p>
            <a:endParaRPr sz="1092"/>
          </a:p>
        </p:txBody>
      </p:sp>
      <p:sp>
        <p:nvSpPr>
          <p:cNvPr id="6" name="object 4">
            <a:extLst>
              <a:ext uri="{FF2B5EF4-FFF2-40B4-BE49-F238E27FC236}">
                <a16:creationId xmlns:a16="http://schemas.microsoft.com/office/drawing/2014/main" id="{44F8B23B-D805-9649-9556-CF3592009338}"/>
              </a:ext>
            </a:extLst>
          </p:cNvPr>
          <p:cNvSpPr/>
          <p:nvPr userDrawn="1"/>
        </p:nvSpPr>
        <p:spPr>
          <a:xfrm>
            <a:off x="4786084" y="1571515"/>
            <a:ext cx="2620163" cy="3714718"/>
          </a:xfrm>
          <a:custGeom>
            <a:avLst/>
            <a:gdLst/>
            <a:ahLst/>
            <a:cxnLst/>
            <a:rect l="l" t="t" r="r" b="b"/>
            <a:pathLst>
              <a:path w="4320540" h="6125845">
                <a:moveTo>
                  <a:pt x="0" y="6125467"/>
                </a:moveTo>
                <a:lnTo>
                  <a:pt x="4320004" y="6125467"/>
                </a:lnTo>
                <a:lnTo>
                  <a:pt x="4320004" y="0"/>
                </a:lnTo>
                <a:lnTo>
                  <a:pt x="0" y="0"/>
                </a:lnTo>
                <a:lnTo>
                  <a:pt x="0" y="6125467"/>
                </a:lnTo>
                <a:close/>
              </a:path>
            </a:pathLst>
          </a:custGeom>
          <a:solidFill>
            <a:srgbClr val="FFFFFF"/>
          </a:solidFill>
        </p:spPr>
        <p:txBody>
          <a:bodyPr wrap="square" lIns="0" tIns="0" rIns="0" bIns="0" rtlCol="0"/>
          <a:lstStyle/>
          <a:p>
            <a:endParaRPr sz="1092"/>
          </a:p>
        </p:txBody>
      </p:sp>
      <p:sp>
        <p:nvSpPr>
          <p:cNvPr id="7" name="object 5">
            <a:extLst>
              <a:ext uri="{FF2B5EF4-FFF2-40B4-BE49-F238E27FC236}">
                <a16:creationId xmlns:a16="http://schemas.microsoft.com/office/drawing/2014/main" id="{E8C59653-C1B1-CD4C-AA02-94DC5C15ACB1}"/>
              </a:ext>
            </a:extLst>
          </p:cNvPr>
          <p:cNvSpPr/>
          <p:nvPr userDrawn="1"/>
        </p:nvSpPr>
        <p:spPr>
          <a:xfrm>
            <a:off x="7891233" y="1571515"/>
            <a:ext cx="2620163" cy="3714718"/>
          </a:xfrm>
          <a:custGeom>
            <a:avLst/>
            <a:gdLst/>
            <a:ahLst/>
            <a:cxnLst/>
            <a:rect l="l" t="t" r="r" b="b"/>
            <a:pathLst>
              <a:path w="4320540" h="6125845">
                <a:moveTo>
                  <a:pt x="0" y="6125467"/>
                </a:moveTo>
                <a:lnTo>
                  <a:pt x="4320004" y="6125467"/>
                </a:lnTo>
                <a:lnTo>
                  <a:pt x="4320004" y="0"/>
                </a:lnTo>
                <a:lnTo>
                  <a:pt x="0" y="0"/>
                </a:lnTo>
                <a:lnTo>
                  <a:pt x="0" y="6125467"/>
                </a:lnTo>
                <a:close/>
              </a:path>
            </a:pathLst>
          </a:custGeom>
          <a:solidFill>
            <a:srgbClr val="FFFFFF"/>
          </a:solidFill>
        </p:spPr>
        <p:txBody>
          <a:bodyPr wrap="square" lIns="0" tIns="0" rIns="0" bIns="0" rtlCol="0"/>
          <a:lstStyle/>
          <a:p>
            <a:endParaRPr sz="1092"/>
          </a:p>
        </p:txBody>
      </p:sp>
      <p:sp>
        <p:nvSpPr>
          <p:cNvPr id="10" name="object 12">
            <a:extLst>
              <a:ext uri="{FF2B5EF4-FFF2-40B4-BE49-F238E27FC236}">
                <a16:creationId xmlns:a16="http://schemas.microsoft.com/office/drawing/2014/main" id="{8C5FA84E-30CE-1142-A22A-A5A056B7EF24}"/>
              </a:ext>
            </a:extLst>
          </p:cNvPr>
          <p:cNvSpPr/>
          <p:nvPr userDrawn="1"/>
        </p:nvSpPr>
        <p:spPr>
          <a:xfrm>
            <a:off x="3951569" y="4865841"/>
            <a:ext cx="194086" cy="95881"/>
          </a:xfrm>
          <a:custGeom>
            <a:avLst/>
            <a:gdLst/>
            <a:ahLst/>
            <a:cxnLst/>
            <a:rect l="l" t="t" r="r" b="b"/>
            <a:pathLst>
              <a:path w="320040" h="158115">
                <a:moveTo>
                  <a:pt x="319623" y="157890"/>
                </a:moveTo>
                <a:lnTo>
                  <a:pt x="163502" y="0"/>
                </a:lnTo>
                <a:lnTo>
                  <a:pt x="0" y="156257"/>
                </a:lnTo>
              </a:path>
            </a:pathLst>
          </a:custGeom>
          <a:ln w="34763">
            <a:solidFill>
              <a:srgbClr val="000000"/>
            </a:solidFill>
          </a:ln>
        </p:spPr>
        <p:txBody>
          <a:bodyPr wrap="square" lIns="0" tIns="0" rIns="0" bIns="0" rtlCol="0"/>
          <a:lstStyle/>
          <a:p>
            <a:endParaRPr sz="1092"/>
          </a:p>
        </p:txBody>
      </p:sp>
      <p:sp>
        <p:nvSpPr>
          <p:cNvPr id="11" name="object 13">
            <a:extLst>
              <a:ext uri="{FF2B5EF4-FFF2-40B4-BE49-F238E27FC236}">
                <a16:creationId xmlns:a16="http://schemas.microsoft.com/office/drawing/2014/main" id="{A3B3471A-BA51-9B43-B8F8-9D918B7E72CF}"/>
              </a:ext>
            </a:extLst>
          </p:cNvPr>
          <p:cNvSpPr/>
          <p:nvPr userDrawn="1"/>
        </p:nvSpPr>
        <p:spPr>
          <a:xfrm>
            <a:off x="3845791" y="4865841"/>
            <a:ext cx="205254" cy="232194"/>
          </a:xfrm>
          <a:custGeom>
            <a:avLst/>
            <a:gdLst/>
            <a:ahLst/>
            <a:cxnLst/>
            <a:rect l="l" t="t" r="r" b="b"/>
            <a:pathLst>
              <a:path w="338454" h="382904">
                <a:moveTo>
                  <a:pt x="0" y="382794"/>
                </a:moveTo>
                <a:lnTo>
                  <a:pt x="335298" y="382794"/>
                </a:lnTo>
                <a:lnTo>
                  <a:pt x="337926" y="0"/>
                </a:lnTo>
              </a:path>
            </a:pathLst>
          </a:custGeom>
          <a:ln w="34763">
            <a:solidFill>
              <a:srgbClr val="000000"/>
            </a:solidFill>
          </a:ln>
        </p:spPr>
        <p:txBody>
          <a:bodyPr wrap="square" lIns="0" tIns="0" rIns="0" bIns="0" rtlCol="0"/>
          <a:lstStyle/>
          <a:p>
            <a:endParaRPr sz="1092"/>
          </a:p>
        </p:txBody>
      </p:sp>
      <p:sp>
        <p:nvSpPr>
          <p:cNvPr id="14" name="object 14">
            <a:extLst>
              <a:ext uri="{FF2B5EF4-FFF2-40B4-BE49-F238E27FC236}">
                <a16:creationId xmlns:a16="http://schemas.microsoft.com/office/drawing/2014/main" id="{6D0F191F-886E-C340-AB29-7EE5300E2D29}"/>
              </a:ext>
            </a:extLst>
          </p:cNvPr>
          <p:cNvSpPr/>
          <p:nvPr userDrawn="1"/>
        </p:nvSpPr>
        <p:spPr>
          <a:xfrm>
            <a:off x="7056719" y="4864254"/>
            <a:ext cx="194086" cy="95881"/>
          </a:xfrm>
          <a:custGeom>
            <a:avLst/>
            <a:gdLst/>
            <a:ahLst/>
            <a:cxnLst/>
            <a:rect l="l" t="t" r="r" b="b"/>
            <a:pathLst>
              <a:path w="320040" h="158115">
                <a:moveTo>
                  <a:pt x="319623" y="157890"/>
                </a:moveTo>
                <a:lnTo>
                  <a:pt x="163502" y="0"/>
                </a:lnTo>
                <a:lnTo>
                  <a:pt x="0" y="156257"/>
                </a:lnTo>
              </a:path>
            </a:pathLst>
          </a:custGeom>
          <a:ln w="34763">
            <a:solidFill>
              <a:srgbClr val="000000"/>
            </a:solidFill>
          </a:ln>
        </p:spPr>
        <p:txBody>
          <a:bodyPr wrap="square" lIns="0" tIns="0" rIns="0" bIns="0" rtlCol="0"/>
          <a:lstStyle/>
          <a:p>
            <a:endParaRPr sz="1092"/>
          </a:p>
        </p:txBody>
      </p:sp>
      <p:sp>
        <p:nvSpPr>
          <p:cNvPr id="15" name="object 15">
            <a:extLst>
              <a:ext uri="{FF2B5EF4-FFF2-40B4-BE49-F238E27FC236}">
                <a16:creationId xmlns:a16="http://schemas.microsoft.com/office/drawing/2014/main" id="{515ED2BB-5D2B-EE4D-BED4-9A2892DE8C37}"/>
              </a:ext>
            </a:extLst>
          </p:cNvPr>
          <p:cNvSpPr/>
          <p:nvPr userDrawn="1"/>
        </p:nvSpPr>
        <p:spPr>
          <a:xfrm>
            <a:off x="6950941" y="4864254"/>
            <a:ext cx="205254" cy="232194"/>
          </a:xfrm>
          <a:custGeom>
            <a:avLst/>
            <a:gdLst/>
            <a:ahLst/>
            <a:cxnLst/>
            <a:rect l="l" t="t" r="r" b="b"/>
            <a:pathLst>
              <a:path w="338454" h="382904">
                <a:moveTo>
                  <a:pt x="0" y="382794"/>
                </a:moveTo>
                <a:lnTo>
                  <a:pt x="335298" y="382794"/>
                </a:lnTo>
                <a:lnTo>
                  <a:pt x="337926" y="0"/>
                </a:lnTo>
              </a:path>
            </a:pathLst>
          </a:custGeom>
          <a:ln w="34763">
            <a:solidFill>
              <a:srgbClr val="000000"/>
            </a:solidFill>
          </a:ln>
        </p:spPr>
        <p:txBody>
          <a:bodyPr wrap="square" lIns="0" tIns="0" rIns="0" bIns="0" rtlCol="0"/>
          <a:lstStyle/>
          <a:p>
            <a:endParaRPr sz="1092"/>
          </a:p>
        </p:txBody>
      </p:sp>
      <p:sp>
        <p:nvSpPr>
          <p:cNvPr id="16" name="object 16">
            <a:extLst>
              <a:ext uri="{FF2B5EF4-FFF2-40B4-BE49-F238E27FC236}">
                <a16:creationId xmlns:a16="http://schemas.microsoft.com/office/drawing/2014/main" id="{61071F40-C907-1B49-8A9D-CC623013DF4E}"/>
              </a:ext>
            </a:extLst>
          </p:cNvPr>
          <p:cNvSpPr/>
          <p:nvPr userDrawn="1"/>
        </p:nvSpPr>
        <p:spPr>
          <a:xfrm>
            <a:off x="10161869" y="4864254"/>
            <a:ext cx="194086" cy="95881"/>
          </a:xfrm>
          <a:custGeom>
            <a:avLst/>
            <a:gdLst/>
            <a:ahLst/>
            <a:cxnLst/>
            <a:rect l="l" t="t" r="r" b="b"/>
            <a:pathLst>
              <a:path w="320040" h="158115">
                <a:moveTo>
                  <a:pt x="319623" y="157890"/>
                </a:moveTo>
                <a:lnTo>
                  <a:pt x="163502" y="0"/>
                </a:lnTo>
                <a:lnTo>
                  <a:pt x="0" y="156257"/>
                </a:lnTo>
              </a:path>
            </a:pathLst>
          </a:custGeom>
          <a:ln w="34763">
            <a:solidFill>
              <a:srgbClr val="000000"/>
            </a:solidFill>
          </a:ln>
        </p:spPr>
        <p:txBody>
          <a:bodyPr wrap="square" lIns="0" tIns="0" rIns="0" bIns="0" rtlCol="0"/>
          <a:lstStyle/>
          <a:p>
            <a:endParaRPr sz="1092"/>
          </a:p>
        </p:txBody>
      </p:sp>
      <p:sp>
        <p:nvSpPr>
          <p:cNvPr id="17" name="object 17">
            <a:extLst>
              <a:ext uri="{FF2B5EF4-FFF2-40B4-BE49-F238E27FC236}">
                <a16:creationId xmlns:a16="http://schemas.microsoft.com/office/drawing/2014/main" id="{6FF9AC17-8359-ED41-AEB5-839218965630}"/>
              </a:ext>
            </a:extLst>
          </p:cNvPr>
          <p:cNvSpPr/>
          <p:nvPr userDrawn="1"/>
        </p:nvSpPr>
        <p:spPr>
          <a:xfrm>
            <a:off x="10056091" y="4864254"/>
            <a:ext cx="205254" cy="232194"/>
          </a:xfrm>
          <a:custGeom>
            <a:avLst/>
            <a:gdLst/>
            <a:ahLst/>
            <a:cxnLst/>
            <a:rect l="l" t="t" r="r" b="b"/>
            <a:pathLst>
              <a:path w="338455" h="382904">
                <a:moveTo>
                  <a:pt x="0" y="382794"/>
                </a:moveTo>
                <a:lnTo>
                  <a:pt x="335298" y="382794"/>
                </a:lnTo>
                <a:lnTo>
                  <a:pt x="337926" y="0"/>
                </a:lnTo>
              </a:path>
            </a:pathLst>
          </a:custGeom>
          <a:ln w="34763">
            <a:solidFill>
              <a:srgbClr val="000000"/>
            </a:solidFill>
          </a:ln>
        </p:spPr>
        <p:txBody>
          <a:bodyPr wrap="square" lIns="0" tIns="0" rIns="0" bIns="0" rtlCol="0"/>
          <a:lstStyle/>
          <a:p>
            <a:endParaRPr sz="1092"/>
          </a:p>
        </p:txBody>
      </p:sp>
      <p:sp>
        <p:nvSpPr>
          <p:cNvPr id="23" name="Text Placeholder 2">
            <a:extLst>
              <a:ext uri="{FF2B5EF4-FFF2-40B4-BE49-F238E27FC236}">
                <a16:creationId xmlns:a16="http://schemas.microsoft.com/office/drawing/2014/main" id="{4FCA99AB-E060-DF46-BE98-B5B525F32572}"/>
              </a:ext>
            </a:extLst>
          </p:cNvPr>
          <p:cNvSpPr>
            <a:spLocks noGrp="1"/>
          </p:cNvSpPr>
          <p:nvPr>
            <p:ph type="body" sz="quarter" idx="11"/>
          </p:nvPr>
        </p:nvSpPr>
        <p:spPr>
          <a:xfrm>
            <a:off x="5019814" y="2409661"/>
            <a:ext cx="2076552" cy="2550474"/>
          </a:xfrm>
        </p:spPr>
        <p:txBody>
          <a:bodyPr>
            <a:normAutofit/>
          </a:bodyPr>
          <a:lstStyle>
            <a:lvl1pPr marL="107818" indent="-107818" algn="l">
              <a:defRPr lang="en-US" sz="970" b="0" i="0" kern="1200" spc="3" dirty="0" smtClean="0">
                <a:solidFill>
                  <a:schemeClr val="tx1"/>
                </a:solidFill>
                <a:latin typeface="Courier" pitchFamily="2" charset="0"/>
                <a:ea typeface="+mn-ea"/>
                <a:cs typeface="Courier New"/>
              </a:defRPr>
            </a:lvl1pPr>
            <a:lvl2pPr algn="l">
              <a:defRPr sz="970"/>
            </a:lvl2pPr>
            <a:lvl3pPr algn="l">
              <a:defRPr sz="970"/>
            </a:lvl3pPr>
            <a:lvl4pPr algn="l">
              <a:defRPr sz="970"/>
            </a:lvl4pPr>
            <a:lvl5pPr algn="l">
              <a:defRPr sz="970"/>
            </a:lvl5pPr>
          </a:lstStyle>
          <a:p>
            <a:pPr marL="107818" lvl="0" indent="-107818" algn="l">
              <a:lnSpc>
                <a:spcPct val="120000"/>
              </a:lnSpc>
              <a:spcBef>
                <a:spcPts val="0"/>
              </a:spcBef>
              <a:spcAft>
                <a:spcPts val="364"/>
              </a:spcAft>
              <a:buFont typeface="Arial" panose="020B0604020202020204" pitchFamily="34" charset="0"/>
              <a:buChar char="•"/>
              <a:tabLst/>
            </a:pPr>
            <a:r>
              <a:rPr lang="en-US" dirty="0"/>
              <a:t>Click to edit Master text styles</a:t>
            </a:r>
          </a:p>
          <a:p>
            <a:pPr lvl="1"/>
            <a:r>
              <a:rPr lang="en-US" dirty="0"/>
              <a:t>Second level</a:t>
            </a:r>
          </a:p>
        </p:txBody>
      </p:sp>
      <p:sp>
        <p:nvSpPr>
          <p:cNvPr id="25" name="Text Placeholder 2">
            <a:extLst>
              <a:ext uri="{FF2B5EF4-FFF2-40B4-BE49-F238E27FC236}">
                <a16:creationId xmlns:a16="http://schemas.microsoft.com/office/drawing/2014/main" id="{49F1B2A6-C651-C340-BC66-BFA5452221F7}"/>
              </a:ext>
            </a:extLst>
          </p:cNvPr>
          <p:cNvSpPr>
            <a:spLocks noGrp="1"/>
          </p:cNvSpPr>
          <p:nvPr>
            <p:ph type="body" sz="quarter" idx="12"/>
          </p:nvPr>
        </p:nvSpPr>
        <p:spPr>
          <a:xfrm>
            <a:off x="8085317" y="2409661"/>
            <a:ext cx="2076552" cy="2550474"/>
          </a:xfrm>
        </p:spPr>
        <p:txBody>
          <a:bodyPr>
            <a:normAutofit/>
          </a:bodyPr>
          <a:lstStyle>
            <a:lvl1pPr marL="107818" indent="-107818" algn="l">
              <a:defRPr lang="en-US" sz="970" b="0" i="0" kern="1200" spc="3" dirty="0" smtClean="0">
                <a:solidFill>
                  <a:schemeClr val="tx1"/>
                </a:solidFill>
                <a:latin typeface="Courier" pitchFamily="2" charset="0"/>
                <a:ea typeface="+mn-ea"/>
                <a:cs typeface="Courier New"/>
              </a:defRPr>
            </a:lvl1pPr>
            <a:lvl2pPr algn="l">
              <a:defRPr sz="970"/>
            </a:lvl2pPr>
            <a:lvl3pPr algn="l">
              <a:defRPr sz="970"/>
            </a:lvl3pPr>
            <a:lvl4pPr algn="l">
              <a:defRPr sz="970"/>
            </a:lvl4pPr>
            <a:lvl5pPr algn="l">
              <a:defRPr sz="970"/>
            </a:lvl5pPr>
          </a:lstStyle>
          <a:p>
            <a:pPr marL="107818" lvl="0" indent="-107818" algn="l">
              <a:lnSpc>
                <a:spcPct val="120000"/>
              </a:lnSpc>
              <a:spcBef>
                <a:spcPts val="0"/>
              </a:spcBef>
              <a:spcAft>
                <a:spcPts val="364"/>
              </a:spcAft>
              <a:buFont typeface="Arial" panose="020B0604020202020204" pitchFamily="34" charset="0"/>
              <a:buChar char="•"/>
              <a:tabLst/>
            </a:pPr>
            <a:r>
              <a:rPr lang="en-US" dirty="0"/>
              <a:t>Click to edit Master text styles</a:t>
            </a:r>
          </a:p>
          <a:p>
            <a:pPr lvl="1"/>
            <a:r>
              <a:rPr lang="en-US" dirty="0"/>
              <a:t>Second level</a:t>
            </a:r>
          </a:p>
        </p:txBody>
      </p:sp>
      <p:sp>
        <p:nvSpPr>
          <p:cNvPr id="26" name="Text Placeholder 2">
            <a:extLst>
              <a:ext uri="{FF2B5EF4-FFF2-40B4-BE49-F238E27FC236}">
                <a16:creationId xmlns:a16="http://schemas.microsoft.com/office/drawing/2014/main" id="{D2E5BEA0-EDF8-CF40-A14C-DDB5BEA0234D}"/>
              </a:ext>
            </a:extLst>
          </p:cNvPr>
          <p:cNvSpPr>
            <a:spLocks noGrp="1"/>
          </p:cNvSpPr>
          <p:nvPr>
            <p:ph type="body" sz="quarter" idx="10"/>
          </p:nvPr>
        </p:nvSpPr>
        <p:spPr>
          <a:xfrm>
            <a:off x="1925338" y="2409661"/>
            <a:ext cx="2076552" cy="2550474"/>
          </a:xfrm>
        </p:spPr>
        <p:txBody>
          <a:bodyPr>
            <a:normAutofit/>
          </a:bodyPr>
          <a:lstStyle>
            <a:lvl1pPr algn="l">
              <a:lnSpc>
                <a:spcPct val="120000"/>
              </a:lnSpc>
              <a:spcAft>
                <a:spcPts val="364"/>
              </a:spcAft>
              <a:defRPr sz="970"/>
            </a:lvl1pPr>
            <a:lvl2pPr algn="l">
              <a:defRPr sz="970"/>
            </a:lvl2pPr>
            <a:lvl3pPr algn="l">
              <a:defRPr sz="970"/>
            </a:lvl3pPr>
            <a:lvl4pPr algn="l">
              <a:defRPr sz="970"/>
            </a:lvl4pPr>
            <a:lvl5pPr algn="l">
              <a:defRPr sz="970"/>
            </a:lvl5pPr>
          </a:lstStyle>
          <a:p>
            <a:pPr lvl="0"/>
            <a:r>
              <a:rPr lang="en-US" dirty="0"/>
              <a:t>Click to edit Master text styles</a:t>
            </a:r>
          </a:p>
          <a:p>
            <a:pPr lvl="1"/>
            <a:r>
              <a:rPr lang="en-US" dirty="0"/>
              <a:t>Second level</a:t>
            </a:r>
          </a:p>
        </p:txBody>
      </p:sp>
      <p:sp>
        <p:nvSpPr>
          <p:cNvPr id="35" name="Text Placeholder 34">
            <a:extLst>
              <a:ext uri="{FF2B5EF4-FFF2-40B4-BE49-F238E27FC236}">
                <a16:creationId xmlns:a16="http://schemas.microsoft.com/office/drawing/2014/main" id="{DBF51A22-E511-B14D-8F82-88F78F7C6366}"/>
              </a:ext>
            </a:extLst>
          </p:cNvPr>
          <p:cNvSpPr>
            <a:spLocks noGrp="1"/>
          </p:cNvSpPr>
          <p:nvPr>
            <p:ph type="body" sz="quarter" idx="17"/>
          </p:nvPr>
        </p:nvSpPr>
        <p:spPr>
          <a:xfrm>
            <a:off x="1925338" y="1871414"/>
            <a:ext cx="2220053" cy="673863"/>
          </a:xfrm>
        </p:spPr>
        <p:txBody>
          <a:bodyPr/>
          <a:lstStyle>
            <a:lvl1pPr marL="0" indent="0" algn="l">
              <a:lnSpc>
                <a:spcPct val="80000"/>
              </a:lnSpc>
              <a:spcAft>
                <a:spcPts val="0"/>
              </a:spcAft>
              <a:buNone/>
              <a:defRPr sz="1637" b="1" i="1" cap="all" baseline="0">
                <a:latin typeface="Arial" panose="020B0604020202020204" pitchFamily="34" charset="0"/>
              </a:defRPr>
            </a:lvl1pPr>
          </a:lstStyle>
          <a:p>
            <a:pPr lvl="0"/>
            <a:r>
              <a:rPr lang="en-US" dirty="0"/>
              <a:t>Click to edit Master text styles</a:t>
            </a:r>
          </a:p>
        </p:txBody>
      </p:sp>
      <p:sp>
        <p:nvSpPr>
          <p:cNvPr id="36" name="Text Placeholder 34">
            <a:extLst>
              <a:ext uri="{FF2B5EF4-FFF2-40B4-BE49-F238E27FC236}">
                <a16:creationId xmlns:a16="http://schemas.microsoft.com/office/drawing/2014/main" id="{3235B84F-1482-5446-945C-4C9E97B563E8}"/>
              </a:ext>
            </a:extLst>
          </p:cNvPr>
          <p:cNvSpPr>
            <a:spLocks noGrp="1"/>
          </p:cNvSpPr>
          <p:nvPr>
            <p:ph type="body" sz="quarter" idx="18"/>
          </p:nvPr>
        </p:nvSpPr>
        <p:spPr>
          <a:xfrm>
            <a:off x="5015763" y="1871414"/>
            <a:ext cx="2220053" cy="673863"/>
          </a:xfrm>
        </p:spPr>
        <p:txBody>
          <a:bodyPr/>
          <a:lstStyle>
            <a:lvl1pPr marL="0" indent="0" algn="l">
              <a:lnSpc>
                <a:spcPct val="80000"/>
              </a:lnSpc>
              <a:spcAft>
                <a:spcPts val="0"/>
              </a:spcAft>
              <a:buNone/>
              <a:defRPr sz="1637" b="1" i="1" cap="all" baseline="0">
                <a:latin typeface="Arial" panose="020B0604020202020204" pitchFamily="34" charset="0"/>
              </a:defRPr>
            </a:lvl1pPr>
          </a:lstStyle>
          <a:p>
            <a:pPr lvl="0"/>
            <a:r>
              <a:rPr lang="en-US" dirty="0"/>
              <a:t>Click to edit Master text styles</a:t>
            </a:r>
          </a:p>
        </p:txBody>
      </p:sp>
      <p:sp>
        <p:nvSpPr>
          <p:cNvPr id="37" name="Text Placeholder 34">
            <a:extLst>
              <a:ext uri="{FF2B5EF4-FFF2-40B4-BE49-F238E27FC236}">
                <a16:creationId xmlns:a16="http://schemas.microsoft.com/office/drawing/2014/main" id="{CBB54BF2-5077-E14A-8B00-52FA94EBC036}"/>
              </a:ext>
            </a:extLst>
          </p:cNvPr>
          <p:cNvSpPr>
            <a:spLocks noGrp="1"/>
          </p:cNvSpPr>
          <p:nvPr>
            <p:ph type="body" sz="quarter" idx="19"/>
          </p:nvPr>
        </p:nvSpPr>
        <p:spPr>
          <a:xfrm>
            <a:off x="8087496" y="1871414"/>
            <a:ext cx="2220053" cy="673863"/>
          </a:xfrm>
        </p:spPr>
        <p:txBody>
          <a:bodyPr/>
          <a:lstStyle>
            <a:lvl1pPr marL="0" indent="0" algn="l">
              <a:lnSpc>
                <a:spcPct val="80000"/>
              </a:lnSpc>
              <a:spcAft>
                <a:spcPts val="0"/>
              </a:spcAft>
              <a:buNone/>
              <a:defRPr sz="1637" b="1" i="1" cap="all" baseline="0">
                <a:latin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3054696499"/>
      </p:ext>
    </p:extLst>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guide id="3" pos="1252">
          <p15:clr>
            <a:srgbClr val="FBAE40"/>
          </p15:clr>
        </p15:guide>
        <p15:guide id="4" pos="1134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3 Boxes-RED">
    <p:bg>
      <p:bgPr>
        <a:solidFill>
          <a:schemeClr val="bg2"/>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D2FB2EAF-31DF-6840-B8F3-F292F3D56F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0" y="481"/>
            <a:ext cx="12192000" cy="6857519"/>
          </a:xfrm>
          <a:prstGeom prst="rect">
            <a:avLst/>
          </a:prstGeom>
        </p:spPr>
      </p:pic>
      <p:pic>
        <p:nvPicPr>
          <p:cNvPr id="9" name="Graphic 8">
            <a:extLst>
              <a:ext uri="{FF2B5EF4-FFF2-40B4-BE49-F238E27FC236}">
                <a16:creationId xmlns:a16="http://schemas.microsoft.com/office/drawing/2014/main" id="{421F3F7A-45EF-D643-B67D-5BFF6C8D3FF4}"/>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380999" y="6225176"/>
            <a:ext cx="402328" cy="251437"/>
          </a:xfrm>
          <a:prstGeom prst="rect">
            <a:avLst/>
          </a:prstGeom>
        </p:spPr>
      </p:pic>
      <p:sp>
        <p:nvSpPr>
          <p:cNvPr id="5" name="object 3">
            <a:extLst>
              <a:ext uri="{FF2B5EF4-FFF2-40B4-BE49-F238E27FC236}">
                <a16:creationId xmlns:a16="http://schemas.microsoft.com/office/drawing/2014/main" id="{D99DE854-8C80-0747-8E4A-71FE402221E4}"/>
              </a:ext>
            </a:extLst>
          </p:cNvPr>
          <p:cNvSpPr/>
          <p:nvPr userDrawn="1"/>
        </p:nvSpPr>
        <p:spPr>
          <a:xfrm>
            <a:off x="1676376" y="1571515"/>
            <a:ext cx="2620163" cy="3714718"/>
          </a:xfrm>
          <a:custGeom>
            <a:avLst/>
            <a:gdLst/>
            <a:ahLst/>
            <a:cxnLst/>
            <a:rect l="l" t="t" r="r" b="b"/>
            <a:pathLst>
              <a:path w="4320540" h="6125845">
                <a:moveTo>
                  <a:pt x="0" y="6125467"/>
                </a:moveTo>
                <a:lnTo>
                  <a:pt x="4320004" y="6125467"/>
                </a:lnTo>
                <a:lnTo>
                  <a:pt x="4320004" y="0"/>
                </a:lnTo>
                <a:lnTo>
                  <a:pt x="0" y="0"/>
                </a:lnTo>
                <a:lnTo>
                  <a:pt x="0" y="6125467"/>
                </a:lnTo>
                <a:close/>
              </a:path>
            </a:pathLst>
          </a:custGeom>
          <a:solidFill>
            <a:srgbClr val="FFFFFF"/>
          </a:solidFill>
        </p:spPr>
        <p:txBody>
          <a:bodyPr wrap="square" lIns="0" tIns="0" rIns="0" bIns="0" rtlCol="0"/>
          <a:lstStyle/>
          <a:p>
            <a:endParaRPr sz="1092"/>
          </a:p>
        </p:txBody>
      </p:sp>
      <p:sp>
        <p:nvSpPr>
          <p:cNvPr id="6" name="object 4">
            <a:extLst>
              <a:ext uri="{FF2B5EF4-FFF2-40B4-BE49-F238E27FC236}">
                <a16:creationId xmlns:a16="http://schemas.microsoft.com/office/drawing/2014/main" id="{44F8B23B-D805-9649-9556-CF3592009338}"/>
              </a:ext>
            </a:extLst>
          </p:cNvPr>
          <p:cNvSpPr/>
          <p:nvPr userDrawn="1"/>
        </p:nvSpPr>
        <p:spPr>
          <a:xfrm>
            <a:off x="4786084" y="1571515"/>
            <a:ext cx="2620163" cy="3714718"/>
          </a:xfrm>
          <a:custGeom>
            <a:avLst/>
            <a:gdLst/>
            <a:ahLst/>
            <a:cxnLst/>
            <a:rect l="l" t="t" r="r" b="b"/>
            <a:pathLst>
              <a:path w="4320540" h="6125845">
                <a:moveTo>
                  <a:pt x="0" y="6125467"/>
                </a:moveTo>
                <a:lnTo>
                  <a:pt x="4320004" y="6125467"/>
                </a:lnTo>
                <a:lnTo>
                  <a:pt x="4320004" y="0"/>
                </a:lnTo>
                <a:lnTo>
                  <a:pt x="0" y="0"/>
                </a:lnTo>
                <a:lnTo>
                  <a:pt x="0" y="6125467"/>
                </a:lnTo>
                <a:close/>
              </a:path>
            </a:pathLst>
          </a:custGeom>
          <a:solidFill>
            <a:srgbClr val="FFFFFF"/>
          </a:solidFill>
        </p:spPr>
        <p:txBody>
          <a:bodyPr wrap="square" lIns="0" tIns="0" rIns="0" bIns="0" rtlCol="0"/>
          <a:lstStyle/>
          <a:p>
            <a:endParaRPr sz="1092"/>
          </a:p>
        </p:txBody>
      </p:sp>
      <p:sp>
        <p:nvSpPr>
          <p:cNvPr id="7" name="object 5">
            <a:extLst>
              <a:ext uri="{FF2B5EF4-FFF2-40B4-BE49-F238E27FC236}">
                <a16:creationId xmlns:a16="http://schemas.microsoft.com/office/drawing/2014/main" id="{E8C59653-C1B1-CD4C-AA02-94DC5C15ACB1}"/>
              </a:ext>
            </a:extLst>
          </p:cNvPr>
          <p:cNvSpPr/>
          <p:nvPr userDrawn="1"/>
        </p:nvSpPr>
        <p:spPr>
          <a:xfrm>
            <a:off x="7891233" y="1571515"/>
            <a:ext cx="2620163" cy="3714718"/>
          </a:xfrm>
          <a:custGeom>
            <a:avLst/>
            <a:gdLst/>
            <a:ahLst/>
            <a:cxnLst/>
            <a:rect l="l" t="t" r="r" b="b"/>
            <a:pathLst>
              <a:path w="4320540" h="6125845">
                <a:moveTo>
                  <a:pt x="0" y="6125467"/>
                </a:moveTo>
                <a:lnTo>
                  <a:pt x="4320004" y="6125467"/>
                </a:lnTo>
                <a:lnTo>
                  <a:pt x="4320004" y="0"/>
                </a:lnTo>
                <a:lnTo>
                  <a:pt x="0" y="0"/>
                </a:lnTo>
                <a:lnTo>
                  <a:pt x="0" y="6125467"/>
                </a:lnTo>
                <a:close/>
              </a:path>
            </a:pathLst>
          </a:custGeom>
          <a:solidFill>
            <a:srgbClr val="FFFFFF"/>
          </a:solidFill>
        </p:spPr>
        <p:txBody>
          <a:bodyPr wrap="square" lIns="0" tIns="0" rIns="0" bIns="0" rtlCol="0"/>
          <a:lstStyle/>
          <a:p>
            <a:endParaRPr sz="1092"/>
          </a:p>
        </p:txBody>
      </p:sp>
      <p:sp>
        <p:nvSpPr>
          <p:cNvPr id="10" name="object 12">
            <a:extLst>
              <a:ext uri="{FF2B5EF4-FFF2-40B4-BE49-F238E27FC236}">
                <a16:creationId xmlns:a16="http://schemas.microsoft.com/office/drawing/2014/main" id="{8C5FA84E-30CE-1142-A22A-A5A056B7EF24}"/>
              </a:ext>
            </a:extLst>
          </p:cNvPr>
          <p:cNvSpPr/>
          <p:nvPr userDrawn="1"/>
        </p:nvSpPr>
        <p:spPr>
          <a:xfrm>
            <a:off x="3951569" y="4865841"/>
            <a:ext cx="194086" cy="95881"/>
          </a:xfrm>
          <a:custGeom>
            <a:avLst/>
            <a:gdLst/>
            <a:ahLst/>
            <a:cxnLst/>
            <a:rect l="l" t="t" r="r" b="b"/>
            <a:pathLst>
              <a:path w="320040" h="158115">
                <a:moveTo>
                  <a:pt x="319623" y="157890"/>
                </a:moveTo>
                <a:lnTo>
                  <a:pt x="163502" y="0"/>
                </a:lnTo>
                <a:lnTo>
                  <a:pt x="0" y="156257"/>
                </a:lnTo>
              </a:path>
            </a:pathLst>
          </a:custGeom>
          <a:ln w="34763">
            <a:solidFill>
              <a:srgbClr val="000000"/>
            </a:solidFill>
          </a:ln>
        </p:spPr>
        <p:txBody>
          <a:bodyPr wrap="square" lIns="0" tIns="0" rIns="0" bIns="0" rtlCol="0"/>
          <a:lstStyle/>
          <a:p>
            <a:endParaRPr sz="1092"/>
          </a:p>
        </p:txBody>
      </p:sp>
      <p:sp>
        <p:nvSpPr>
          <p:cNvPr id="11" name="object 13">
            <a:extLst>
              <a:ext uri="{FF2B5EF4-FFF2-40B4-BE49-F238E27FC236}">
                <a16:creationId xmlns:a16="http://schemas.microsoft.com/office/drawing/2014/main" id="{A3B3471A-BA51-9B43-B8F8-9D918B7E72CF}"/>
              </a:ext>
            </a:extLst>
          </p:cNvPr>
          <p:cNvSpPr/>
          <p:nvPr userDrawn="1"/>
        </p:nvSpPr>
        <p:spPr>
          <a:xfrm>
            <a:off x="3845791" y="4865841"/>
            <a:ext cx="205254" cy="232194"/>
          </a:xfrm>
          <a:custGeom>
            <a:avLst/>
            <a:gdLst/>
            <a:ahLst/>
            <a:cxnLst/>
            <a:rect l="l" t="t" r="r" b="b"/>
            <a:pathLst>
              <a:path w="338454" h="382904">
                <a:moveTo>
                  <a:pt x="0" y="382794"/>
                </a:moveTo>
                <a:lnTo>
                  <a:pt x="335298" y="382794"/>
                </a:lnTo>
                <a:lnTo>
                  <a:pt x="337926" y="0"/>
                </a:lnTo>
              </a:path>
            </a:pathLst>
          </a:custGeom>
          <a:ln w="34763">
            <a:solidFill>
              <a:srgbClr val="000000"/>
            </a:solidFill>
          </a:ln>
        </p:spPr>
        <p:txBody>
          <a:bodyPr wrap="square" lIns="0" tIns="0" rIns="0" bIns="0" rtlCol="0"/>
          <a:lstStyle/>
          <a:p>
            <a:endParaRPr sz="1092"/>
          </a:p>
        </p:txBody>
      </p:sp>
      <p:sp>
        <p:nvSpPr>
          <p:cNvPr id="14" name="object 14">
            <a:extLst>
              <a:ext uri="{FF2B5EF4-FFF2-40B4-BE49-F238E27FC236}">
                <a16:creationId xmlns:a16="http://schemas.microsoft.com/office/drawing/2014/main" id="{6D0F191F-886E-C340-AB29-7EE5300E2D29}"/>
              </a:ext>
            </a:extLst>
          </p:cNvPr>
          <p:cNvSpPr/>
          <p:nvPr userDrawn="1"/>
        </p:nvSpPr>
        <p:spPr>
          <a:xfrm>
            <a:off x="7056719" y="4864254"/>
            <a:ext cx="194086" cy="95881"/>
          </a:xfrm>
          <a:custGeom>
            <a:avLst/>
            <a:gdLst/>
            <a:ahLst/>
            <a:cxnLst/>
            <a:rect l="l" t="t" r="r" b="b"/>
            <a:pathLst>
              <a:path w="320040" h="158115">
                <a:moveTo>
                  <a:pt x="319623" y="157890"/>
                </a:moveTo>
                <a:lnTo>
                  <a:pt x="163502" y="0"/>
                </a:lnTo>
                <a:lnTo>
                  <a:pt x="0" y="156257"/>
                </a:lnTo>
              </a:path>
            </a:pathLst>
          </a:custGeom>
          <a:ln w="34763">
            <a:solidFill>
              <a:srgbClr val="000000"/>
            </a:solidFill>
          </a:ln>
        </p:spPr>
        <p:txBody>
          <a:bodyPr wrap="square" lIns="0" tIns="0" rIns="0" bIns="0" rtlCol="0"/>
          <a:lstStyle/>
          <a:p>
            <a:endParaRPr sz="1092"/>
          </a:p>
        </p:txBody>
      </p:sp>
      <p:sp>
        <p:nvSpPr>
          <p:cNvPr id="15" name="object 15">
            <a:extLst>
              <a:ext uri="{FF2B5EF4-FFF2-40B4-BE49-F238E27FC236}">
                <a16:creationId xmlns:a16="http://schemas.microsoft.com/office/drawing/2014/main" id="{515ED2BB-5D2B-EE4D-BED4-9A2892DE8C37}"/>
              </a:ext>
            </a:extLst>
          </p:cNvPr>
          <p:cNvSpPr/>
          <p:nvPr userDrawn="1"/>
        </p:nvSpPr>
        <p:spPr>
          <a:xfrm>
            <a:off x="6950941" y="4864254"/>
            <a:ext cx="205254" cy="232194"/>
          </a:xfrm>
          <a:custGeom>
            <a:avLst/>
            <a:gdLst/>
            <a:ahLst/>
            <a:cxnLst/>
            <a:rect l="l" t="t" r="r" b="b"/>
            <a:pathLst>
              <a:path w="338454" h="382904">
                <a:moveTo>
                  <a:pt x="0" y="382794"/>
                </a:moveTo>
                <a:lnTo>
                  <a:pt x="335298" y="382794"/>
                </a:lnTo>
                <a:lnTo>
                  <a:pt x="337926" y="0"/>
                </a:lnTo>
              </a:path>
            </a:pathLst>
          </a:custGeom>
          <a:ln w="34763">
            <a:solidFill>
              <a:srgbClr val="000000"/>
            </a:solidFill>
          </a:ln>
        </p:spPr>
        <p:txBody>
          <a:bodyPr wrap="square" lIns="0" tIns="0" rIns="0" bIns="0" rtlCol="0"/>
          <a:lstStyle/>
          <a:p>
            <a:endParaRPr sz="1092"/>
          </a:p>
        </p:txBody>
      </p:sp>
      <p:sp>
        <p:nvSpPr>
          <p:cNvPr id="16" name="object 16">
            <a:extLst>
              <a:ext uri="{FF2B5EF4-FFF2-40B4-BE49-F238E27FC236}">
                <a16:creationId xmlns:a16="http://schemas.microsoft.com/office/drawing/2014/main" id="{61071F40-C907-1B49-8A9D-CC623013DF4E}"/>
              </a:ext>
            </a:extLst>
          </p:cNvPr>
          <p:cNvSpPr/>
          <p:nvPr userDrawn="1"/>
        </p:nvSpPr>
        <p:spPr>
          <a:xfrm>
            <a:off x="10161869" y="4864254"/>
            <a:ext cx="194086" cy="95881"/>
          </a:xfrm>
          <a:custGeom>
            <a:avLst/>
            <a:gdLst/>
            <a:ahLst/>
            <a:cxnLst/>
            <a:rect l="l" t="t" r="r" b="b"/>
            <a:pathLst>
              <a:path w="320040" h="158115">
                <a:moveTo>
                  <a:pt x="319623" y="157890"/>
                </a:moveTo>
                <a:lnTo>
                  <a:pt x="163502" y="0"/>
                </a:lnTo>
                <a:lnTo>
                  <a:pt x="0" y="156257"/>
                </a:lnTo>
              </a:path>
            </a:pathLst>
          </a:custGeom>
          <a:ln w="34763">
            <a:solidFill>
              <a:srgbClr val="000000"/>
            </a:solidFill>
          </a:ln>
        </p:spPr>
        <p:txBody>
          <a:bodyPr wrap="square" lIns="0" tIns="0" rIns="0" bIns="0" rtlCol="0"/>
          <a:lstStyle/>
          <a:p>
            <a:endParaRPr sz="1092"/>
          </a:p>
        </p:txBody>
      </p:sp>
      <p:sp>
        <p:nvSpPr>
          <p:cNvPr id="17" name="object 17">
            <a:extLst>
              <a:ext uri="{FF2B5EF4-FFF2-40B4-BE49-F238E27FC236}">
                <a16:creationId xmlns:a16="http://schemas.microsoft.com/office/drawing/2014/main" id="{6FF9AC17-8359-ED41-AEB5-839218965630}"/>
              </a:ext>
            </a:extLst>
          </p:cNvPr>
          <p:cNvSpPr/>
          <p:nvPr userDrawn="1"/>
        </p:nvSpPr>
        <p:spPr>
          <a:xfrm>
            <a:off x="10056091" y="4864254"/>
            <a:ext cx="205254" cy="232194"/>
          </a:xfrm>
          <a:custGeom>
            <a:avLst/>
            <a:gdLst/>
            <a:ahLst/>
            <a:cxnLst/>
            <a:rect l="l" t="t" r="r" b="b"/>
            <a:pathLst>
              <a:path w="338455" h="382904">
                <a:moveTo>
                  <a:pt x="0" y="382794"/>
                </a:moveTo>
                <a:lnTo>
                  <a:pt x="335298" y="382794"/>
                </a:lnTo>
                <a:lnTo>
                  <a:pt x="337926" y="0"/>
                </a:lnTo>
              </a:path>
            </a:pathLst>
          </a:custGeom>
          <a:ln w="34763">
            <a:solidFill>
              <a:srgbClr val="000000"/>
            </a:solidFill>
          </a:ln>
        </p:spPr>
        <p:txBody>
          <a:bodyPr wrap="square" lIns="0" tIns="0" rIns="0" bIns="0" rtlCol="0"/>
          <a:lstStyle/>
          <a:p>
            <a:endParaRPr sz="1092"/>
          </a:p>
        </p:txBody>
      </p:sp>
      <p:sp>
        <p:nvSpPr>
          <p:cNvPr id="23" name="Text Placeholder 2">
            <a:extLst>
              <a:ext uri="{FF2B5EF4-FFF2-40B4-BE49-F238E27FC236}">
                <a16:creationId xmlns:a16="http://schemas.microsoft.com/office/drawing/2014/main" id="{4FCA99AB-E060-DF46-BE98-B5B525F32572}"/>
              </a:ext>
            </a:extLst>
          </p:cNvPr>
          <p:cNvSpPr>
            <a:spLocks noGrp="1"/>
          </p:cNvSpPr>
          <p:nvPr>
            <p:ph type="body" sz="quarter" idx="11"/>
          </p:nvPr>
        </p:nvSpPr>
        <p:spPr>
          <a:xfrm>
            <a:off x="5019814" y="2409661"/>
            <a:ext cx="2076552" cy="2550474"/>
          </a:xfrm>
        </p:spPr>
        <p:txBody>
          <a:bodyPr>
            <a:normAutofit/>
          </a:bodyPr>
          <a:lstStyle>
            <a:lvl1pPr marL="107818" indent="-107818" algn="l">
              <a:defRPr lang="en-US" sz="970" b="0" i="0" kern="1200" spc="3" dirty="0" smtClean="0">
                <a:solidFill>
                  <a:schemeClr val="tx1"/>
                </a:solidFill>
                <a:latin typeface="Courier" pitchFamily="2" charset="0"/>
                <a:ea typeface="+mn-ea"/>
                <a:cs typeface="Courier New"/>
              </a:defRPr>
            </a:lvl1pPr>
            <a:lvl2pPr algn="l">
              <a:defRPr sz="970"/>
            </a:lvl2pPr>
            <a:lvl3pPr algn="l">
              <a:defRPr sz="970"/>
            </a:lvl3pPr>
            <a:lvl4pPr algn="l">
              <a:defRPr sz="970"/>
            </a:lvl4pPr>
            <a:lvl5pPr algn="l">
              <a:defRPr sz="970"/>
            </a:lvl5pPr>
          </a:lstStyle>
          <a:p>
            <a:pPr marL="107818" lvl="0" indent="-107818" algn="l">
              <a:lnSpc>
                <a:spcPct val="120000"/>
              </a:lnSpc>
              <a:spcBef>
                <a:spcPts val="0"/>
              </a:spcBef>
              <a:spcAft>
                <a:spcPts val="364"/>
              </a:spcAft>
              <a:buFont typeface="Arial" panose="020B0604020202020204" pitchFamily="34" charset="0"/>
              <a:buChar char="•"/>
              <a:tabLst/>
            </a:pPr>
            <a:r>
              <a:rPr lang="en-US" dirty="0"/>
              <a:t>Click to edit Master text styles</a:t>
            </a:r>
          </a:p>
          <a:p>
            <a:pPr lvl="1"/>
            <a:r>
              <a:rPr lang="en-US" dirty="0"/>
              <a:t>Second level</a:t>
            </a:r>
          </a:p>
        </p:txBody>
      </p:sp>
      <p:sp>
        <p:nvSpPr>
          <p:cNvPr id="25" name="Text Placeholder 2">
            <a:extLst>
              <a:ext uri="{FF2B5EF4-FFF2-40B4-BE49-F238E27FC236}">
                <a16:creationId xmlns:a16="http://schemas.microsoft.com/office/drawing/2014/main" id="{49F1B2A6-C651-C340-BC66-BFA5452221F7}"/>
              </a:ext>
            </a:extLst>
          </p:cNvPr>
          <p:cNvSpPr>
            <a:spLocks noGrp="1"/>
          </p:cNvSpPr>
          <p:nvPr>
            <p:ph type="body" sz="quarter" idx="12"/>
          </p:nvPr>
        </p:nvSpPr>
        <p:spPr>
          <a:xfrm>
            <a:off x="8085317" y="2409661"/>
            <a:ext cx="2076552" cy="2550474"/>
          </a:xfrm>
        </p:spPr>
        <p:txBody>
          <a:bodyPr>
            <a:normAutofit/>
          </a:bodyPr>
          <a:lstStyle>
            <a:lvl1pPr marL="107818" indent="-107818" algn="l">
              <a:defRPr lang="en-US" sz="970" b="0" i="0" kern="1200" spc="3" dirty="0" smtClean="0">
                <a:solidFill>
                  <a:schemeClr val="tx1"/>
                </a:solidFill>
                <a:latin typeface="Courier" pitchFamily="2" charset="0"/>
                <a:ea typeface="+mn-ea"/>
                <a:cs typeface="Courier New"/>
              </a:defRPr>
            </a:lvl1pPr>
            <a:lvl2pPr algn="l">
              <a:defRPr sz="970"/>
            </a:lvl2pPr>
            <a:lvl3pPr algn="l">
              <a:defRPr sz="970"/>
            </a:lvl3pPr>
            <a:lvl4pPr algn="l">
              <a:defRPr sz="970"/>
            </a:lvl4pPr>
            <a:lvl5pPr algn="l">
              <a:defRPr sz="970"/>
            </a:lvl5pPr>
          </a:lstStyle>
          <a:p>
            <a:pPr marL="107818" lvl="0" indent="-107818" algn="l">
              <a:lnSpc>
                <a:spcPct val="120000"/>
              </a:lnSpc>
              <a:spcBef>
                <a:spcPts val="0"/>
              </a:spcBef>
              <a:spcAft>
                <a:spcPts val="364"/>
              </a:spcAft>
              <a:buFont typeface="Arial" panose="020B0604020202020204" pitchFamily="34" charset="0"/>
              <a:buChar char="•"/>
              <a:tabLst/>
            </a:pPr>
            <a:r>
              <a:rPr lang="en-US" dirty="0"/>
              <a:t>Click to edit Master text styles</a:t>
            </a:r>
          </a:p>
          <a:p>
            <a:pPr lvl="1"/>
            <a:r>
              <a:rPr lang="en-US" dirty="0"/>
              <a:t>Second level</a:t>
            </a:r>
          </a:p>
        </p:txBody>
      </p:sp>
      <p:sp>
        <p:nvSpPr>
          <p:cNvPr id="26" name="Text Placeholder 2">
            <a:extLst>
              <a:ext uri="{FF2B5EF4-FFF2-40B4-BE49-F238E27FC236}">
                <a16:creationId xmlns:a16="http://schemas.microsoft.com/office/drawing/2014/main" id="{D2E5BEA0-EDF8-CF40-A14C-DDB5BEA0234D}"/>
              </a:ext>
            </a:extLst>
          </p:cNvPr>
          <p:cNvSpPr>
            <a:spLocks noGrp="1"/>
          </p:cNvSpPr>
          <p:nvPr>
            <p:ph type="body" sz="quarter" idx="10"/>
          </p:nvPr>
        </p:nvSpPr>
        <p:spPr>
          <a:xfrm>
            <a:off x="1925338" y="2409661"/>
            <a:ext cx="2076552" cy="2550474"/>
          </a:xfrm>
        </p:spPr>
        <p:txBody>
          <a:bodyPr>
            <a:normAutofit/>
          </a:bodyPr>
          <a:lstStyle>
            <a:lvl1pPr algn="l">
              <a:lnSpc>
                <a:spcPct val="120000"/>
              </a:lnSpc>
              <a:spcAft>
                <a:spcPts val="364"/>
              </a:spcAft>
              <a:defRPr sz="970"/>
            </a:lvl1pPr>
            <a:lvl2pPr algn="l">
              <a:defRPr sz="970"/>
            </a:lvl2pPr>
            <a:lvl3pPr algn="l">
              <a:defRPr sz="970"/>
            </a:lvl3pPr>
            <a:lvl4pPr algn="l">
              <a:defRPr sz="970"/>
            </a:lvl4pPr>
            <a:lvl5pPr algn="l">
              <a:defRPr sz="970"/>
            </a:lvl5pPr>
          </a:lstStyle>
          <a:p>
            <a:pPr lvl="0"/>
            <a:r>
              <a:rPr lang="en-US" dirty="0"/>
              <a:t>Click to edit Master text styles</a:t>
            </a:r>
          </a:p>
          <a:p>
            <a:pPr lvl="1"/>
            <a:r>
              <a:rPr lang="en-US" dirty="0"/>
              <a:t>Second level</a:t>
            </a:r>
          </a:p>
        </p:txBody>
      </p:sp>
      <p:sp>
        <p:nvSpPr>
          <p:cNvPr id="35" name="Text Placeholder 34">
            <a:extLst>
              <a:ext uri="{FF2B5EF4-FFF2-40B4-BE49-F238E27FC236}">
                <a16:creationId xmlns:a16="http://schemas.microsoft.com/office/drawing/2014/main" id="{DBF51A22-E511-B14D-8F82-88F78F7C6366}"/>
              </a:ext>
            </a:extLst>
          </p:cNvPr>
          <p:cNvSpPr>
            <a:spLocks noGrp="1"/>
          </p:cNvSpPr>
          <p:nvPr>
            <p:ph type="body" sz="quarter" idx="17"/>
          </p:nvPr>
        </p:nvSpPr>
        <p:spPr>
          <a:xfrm>
            <a:off x="1925338" y="1871414"/>
            <a:ext cx="2220053" cy="673863"/>
          </a:xfrm>
        </p:spPr>
        <p:txBody>
          <a:bodyPr/>
          <a:lstStyle>
            <a:lvl1pPr marL="0" indent="0" algn="l">
              <a:lnSpc>
                <a:spcPct val="80000"/>
              </a:lnSpc>
              <a:spcAft>
                <a:spcPts val="0"/>
              </a:spcAft>
              <a:buNone/>
              <a:defRPr sz="1637" b="1" i="1" cap="all" baseline="0">
                <a:latin typeface="Arial" panose="020B0604020202020204" pitchFamily="34" charset="0"/>
              </a:defRPr>
            </a:lvl1pPr>
          </a:lstStyle>
          <a:p>
            <a:pPr lvl="0"/>
            <a:r>
              <a:rPr lang="en-US" dirty="0"/>
              <a:t>Click to edit Master text styles</a:t>
            </a:r>
          </a:p>
        </p:txBody>
      </p:sp>
      <p:sp>
        <p:nvSpPr>
          <p:cNvPr id="36" name="Text Placeholder 34">
            <a:extLst>
              <a:ext uri="{FF2B5EF4-FFF2-40B4-BE49-F238E27FC236}">
                <a16:creationId xmlns:a16="http://schemas.microsoft.com/office/drawing/2014/main" id="{3235B84F-1482-5446-945C-4C9E97B563E8}"/>
              </a:ext>
            </a:extLst>
          </p:cNvPr>
          <p:cNvSpPr>
            <a:spLocks noGrp="1"/>
          </p:cNvSpPr>
          <p:nvPr>
            <p:ph type="body" sz="quarter" idx="18"/>
          </p:nvPr>
        </p:nvSpPr>
        <p:spPr>
          <a:xfrm>
            <a:off x="5015763" y="1871414"/>
            <a:ext cx="2220053" cy="673863"/>
          </a:xfrm>
        </p:spPr>
        <p:txBody>
          <a:bodyPr/>
          <a:lstStyle>
            <a:lvl1pPr marL="0" indent="0" algn="l">
              <a:lnSpc>
                <a:spcPct val="80000"/>
              </a:lnSpc>
              <a:spcAft>
                <a:spcPts val="0"/>
              </a:spcAft>
              <a:buNone/>
              <a:defRPr sz="1637" b="1" i="1" cap="all" baseline="0">
                <a:latin typeface="Arial" panose="020B0604020202020204" pitchFamily="34" charset="0"/>
              </a:defRPr>
            </a:lvl1pPr>
          </a:lstStyle>
          <a:p>
            <a:pPr lvl="0"/>
            <a:r>
              <a:rPr lang="en-US" dirty="0"/>
              <a:t>Click to edit Master text styles</a:t>
            </a:r>
          </a:p>
        </p:txBody>
      </p:sp>
      <p:sp>
        <p:nvSpPr>
          <p:cNvPr id="37" name="Text Placeholder 34">
            <a:extLst>
              <a:ext uri="{FF2B5EF4-FFF2-40B4-BE49-F238E27FC236}">
                <a16:creationId xmlns:a16="http://schemas.microsoft.com/office/drawing/2014/main" id="{CBB54BF2-5077-E14A-8B00-52FA94EBC036}"/>
              </a:ext>
            </a:extLst>
          </p:cNvPr>
          <p:cNvSpPr>
            <a:spLocks noGrp="1"/>
          </p:cNvSpPr>
          <p:nvPr>
            <p:ph type="body" sz="quarter" idx="19"/>
          </p:nvPr>
        </p:nvSpPr>
        <p:spPr>
          <a:xfrm>
            <a:off x="8087496" y="1871414"/>
            <a:ext cx="2220053" cy="673863"/>
          </a:xfrm>
        </p:spPr>
        <p:txBody>
          <a:bodyPr/>
          <a:lstStyle>
            <a:lvl1pPr marL="0" indent="0" algn="l">
              <a:lnSpc>
                <a:spcPct val="80000"/>
              </a:lnSpc>
              <a:spcAft>
                <a:spcPts val="0"/>
              </a:spcAft>
              <a:buNone/>
              <a:defRPr sz="1637" b="1" i="1" cap="all" baseline="0">
                <a:latin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20767504"/>
      </p:ext>
    </p:extLst>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guide id="3" pos="1252">
          <p15:clr>
            <a:srgbClr val="FBAE40"/>
          </p15:clr>
        </p15:guide>
        <p15:guide id="4" pos="1134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RED">
    <p:bg>
      <p:bgPr>
        <a:solidFill>
          <a:schemeClr val="bg2"/>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504846"/>
            <a:ext cx="6931649" cy="1325584"/>
          </a:xfrm>
        </p:spPr>
        <p:txBody>
          <a:bodyPr anchor="ctr" anchorCtr="0"/>
          <a:lstStyle>
            <a:lvl1pPr>
              <a:defRPr>
                <a:solidFill>
                  <a:schemeClr val="bg1"/>
                </a:solidFill>
              </a:defRPr>
            </a:lvl1pPr>
          </a:lstStyle>
          <a:p>
            <a:r>
              <a:rPr lang="en-US" dirty="0"/>
              <a:t>Click to edit Master title style</a:t>
            </a:r>
          </a:p>
        </p:txBody>
      </p:sp>
      <p:grpSp>
        <p:nvGrpSpPr>
          <p:cNvPr id="9" name="Group 8">
            <a:extLst>
              <a:ext uri="{FF2B5EF4-FFF2-40B4-BE49-F238E27FC236}">
                <a16:creationId xmlns:a16="http://schemas.microsoft.com/office/drawing/2014/main" id="{C76725E0-C8DD-C345-8448-5BFB72C927CC}"/>
              </a:ext>
            </a:extLst>
          </p:cNvPr>
          <p:cNvGrpSpPr/>
          <p:nvPr userDrawn="1"/>
        </p:nvGrpSpPr>
        <p:grpSpPr>
          <a:xfrm>
            <a:off x="4571038" y="-1"/>
            <a:ext cx="3049925" cy="6858001"/>
            <a:chOff x="7537450" y="-1"/>
            <a:chExt cx="5029200" cy="11309351"/>
          </a:xfrm>
        </p:grpSpPr>
        <p:pic>
          <p:nvPicPr>
            <p:cNvPr id="10" name="Graphic 9">
              <a:extLst>
                <a:ext uri="{FF2B5EF4-FFF2-40B4-BE49-F238E27FC236}">
                  <a16:creationId xmlns:a16="http://schemas.microsoft.com/office/drawing/2014/main" id="{509BE963-3383-6D4A-AB18-55E639F605C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38372"/>
            <a:stretch/>
          </p:blipFill>
          <p:spPr>
            <a:xfrm>
              <a:off x="7537450" y="6716384"/>
              <a:ext cx="5029200" cy="4592966"/>
            </a:xfrm>
            <a:prstGeom prst="rect">
              <a:avLst/>
            </a:prstGeom>
          </p:spPr>
        </p:pic>
        <p:pic>
          <p:nvPicPr>
            <p:cNvPr id="11" name="Graphic 10">
              <a:extLst>
                <a:ext uri="{FF2B5EF4-FFF2-40B4-BE49-F238E27FC236}">
                  <a16:creationId xmlns:a16="http://schemas.microsoft.com/office/drawing/2014/main" id="{DEF993A9-798E-7A48-BC7F-4433E18242C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53163"/>
            <a:stretch/>
          </p:blipFill>
          <p:spPr>
            <a:xfrm>
              <a:off x="7537450" y="-1"/>
              <a:ext cx="5029200" cy="3490609"/>
            </a:xfrm>
            <a:prstGeom prst="rect">
              <a:avLst/>
            </a:prstGeom>
          </p:spPr>
        </p:pic>
      </p:grpSp>
      <p:sp>
        <p:nvSpPr>
          <p:cNvPr id="7" name="object 7">
            <a:extLst>
              <a:ext uri="{FF2B5EF4-FFF2-40B4-BE49-F238E27FC236}">
                <a16:creationId xmlns:a16="http://schemas.microsoft.com/office/drawing/2014/main" id="{6BF66E18-254C-2B41-AF14-7577657B479D}"/>
              </a:ext>
            </a:extLst>
          </p:cNvPr>
          <p:cNvSpPr/>
          <p:nvPr userDrawn="1"/>
        </p:nvSpPr>
        <p:spPr>
          <a:xfrm>
            <a:off x="10414000" y="6001567"/>
            <a:ext cx="1397000" cy="468644"/>
          </a:xfrm>
          <a:prstGeom prst="rect">
            <a:avLst/>
          </a:prstGeom>
          <a:blipFill>
            <a:blip r:embed="rId4" cstate="print"/>
            <a:stretch>
              <a:fillRect/>
            </a:stretch>
          </a:blipFill>
        </p:spPr>
        <p:txBody>
          <a:bodyPr wrap="square" lIns="0" tIns="0" rIns="0" bIns="0" rtlCol="0"/>
          <a:lstStyle/>
          <a:p>
            <a:endParaRPr sz="1092"/>
          </a:p>
        </p:txBody>
      </p:sp>
      <p:pic>
        <p:nvPicPr>
          <p:cNvPr id="13" name="Graphic 12">
            <a:extLst>
              <a:ext uri="{FF2B5EF4-FFF2-40B4-BE49-F238E27FC236}">
                <a16:creationId xmlns:a16="http://schemas.microsoft.com/office/drawing/2014/main" id="{1659B901-2304-9F48-B032-1AE530610C9E}"/>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380998" y="5987121"/>
            <a:ext cx="783244" cy="489493"/>
          </a:xfrm>
          <a:prstGeom prst="rect">
            <a:avLst/>
          </a:prstGeom>
        </p:spPr>
      </p:pic>
    </p:spTree>
    <p:extLst>
      <p:ext uri="{BB962C8B-B14F-4D97-AF65-F5344CB8AC3E}">
        <p14:creationId xmlns:p14="http://schemas.microsoft.com/office/powerpoint/2010/main" val="42302345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3 Boxes-SALMON">
    <p:bg>
      <p:bgPr>
        <a:solidFill>
          <a:schemeClr val="tx2"/>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D2FB2EAF-31DF-6840-B8F3-F292F3D56F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0" y="481"/>
            <a:ext cx="12192000" cy="6857519"/>
          </a:xfrm>
          <a:prstGeom prst="rect">
            <a:avLst/>
          </a:prstGeom>
        </p:spPr>
      </p:pic>
      <p:pic>
        <p:nvPicPr>
          <p:cNvPr id="9" name="Graphic 8">
            <a:extLst>
              <a:ext uri="{FF2B5EF4-FFF2-40B4-BE49-F238E27FC236}">
                <a16:creationId xmlns:a16="http://schemas.microsoft.com/office/drawing/2014/main" id="{421F3F7A-45EF-D643-B67D-5BFF6C8D3FF4}"/>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380999" y="6225176"/>
            <a:ext cx="402328" cy="251437"/>
          </a:xfrm>
          <a:prstGeom prst="rect">
            <a:avLst/>
          </a:prstGeom>
        </p:spPr>
      </p:pic>
      <p:sp>
        <p:nvSpPr>
          <p:cNvPr id="5" name="object 3">
            <a:extLst>
              <a:ext uri="{FF2B5EF4-FFF2-40B4-BE49-F238E27FC236}">
                <a16:creationId xmlns:a16="http://schemas.microsoft.com/office/drawing/2014/main" id="{D99DE854-8C80-0747-8E4A-71FE402221E4}"/>
              </a:ext>
            </a:extLst>
          </p:cNvPr>
          <p:cNvSpPr/>
          <p:nvPr userDrawn="1"/>
        </p:nvSpPr>
        <p:spPr>
          <a:xfrm>
            <a:off x="1676376" y="1571515"/>
            <a:ext cx="2620163" cy="3714718"/>
          </a:xfrm>
          <a:custGeom>
            <a:avLst/>
            <a:gdLst/>
            <a:ahLst/>
            <a:cxnLst/>
            <a:rect l="l" t="t" r="r" b="b"/>
            <a:pathLst>
              <a:path w="4320540" h="6125845">
                <a:moveTo>
                  <a:pt x="0" y="6125467"/>
                </a:moveTo>
                <a:lnTo>
                  <a:pt x="4320004" y="6125467"/>
                </a:lnTo>
                <a:lnTo>
                  <a:pt x="4320004" y="0"/>
                </a:lnTo>
                <a:lnTo>
                  <a:pt x="0" y="0"/>
                </a:lnTo>
                <a:lnTo>
                  <a:pt x="0" y="6125467"/>
                </a:lnTo>
                <a:close/>
              </a:path>
            </a:pathLst>
          </a:custGeom>
          <a:solidFill>
            <a:srgbClr val="FFFFFF"/>
          </a:solidFill>
        </p:spPr>
        <p:txBody>
          <a:bodyPr wrap="square" lIns="0" tIns="0" rIns="0" bIns="0" rtlCol="0"/>
          <a:lstStyle/>
          <a:p>
            <a:endParaRPr sz="1092"/>
          </a:p>
        </p:txBody>
      </p:sp>
      <p:sp>
        <p:nvSpPr>
          <p:cNvPr id="6" name="object 4">
            <a:extLst>
              <a:ext uri="{FF2B5EF4-FFF2-40B4-BE49-F238E27FC236}">
                <a16:creationId xmlns:a16="http://schemas.microsoft.com/office/drawing/2014/main" id="{44F8B23B-D805-9649-9556-CF3592009338}"/>
              </a:ext>
            </a:extLst>
          </p:cNvPr>
          <p:cNvSpPr/>
          <p:nvPr userDrawn="1"/>
        </p:nvSpPr>
        <p:spPr>
          <a:xfrm>
            <a:off x="4786084" y="1571515"/>
            <a:ext cx="2620163" cy="3714718"/>
          </a:xfrm>
          <a:custGeom>
            <a:avLst/>
            <a:gdLst/>
            <a:ahLst/>
            <a:cxnLst/>
            <a:rect l="l" t="t" r="r" b="b"/>
            <a:pathLst>
              <a:path w="4320540" h="6125845">
                <a:moveTo>
                  <a:pt x="0" y="6125467"/>
                </a:moveTo>
                <a:lnTo>
                  <a:pt x="4320004" y="6125467"/>
                </a:lnTo>
                <a:lnTo>
                  <a:pt x="4320004" y="0"/>
                </a:lnTo>
                <a:lnTo>
                  <a:pt x="0" y="0"/>
                </a:lnTo>
                <a:lnTo>
                  <a:pt x="0" y="6125467"/>
                </a:lnTo>
                <a:close/>
              </a:path>
            </a:pathLst>
          </a:custGeom>
          <a:solidFill>
            <a:srgbClr val="FFFFFF"/>
          </a:solidFill>
        </p:spPr>
        <p:txBody>
          <a:bodyPr wrap="square" lIns="0" tIns="0" rIns="0" bIns="0" rtlCol="0"/>
          <a:lstStyle/>
          <a:p>
            <a:endParaRPr sz="1092"/>
          </a:p>
        </p:txBody>
      </p:sp>
      <p:sp>
        <p:nvSpPr>
          <p:cNvPr id="7" name="object 5">
            <a:extLst>
              <a:ext uri="{FF2B5EF4-FFF2-40B4-BE49-F238E27FC236}">
                <a16:creationId xmlns:a16="http://schemas.microsoft.com/office/drawing/2014/main" id="{E8C59653-C1B1-CD4C-AA02-94DC5C15ACB1}"/>
              </a:ext>
            </a:extLst>
          </p:cNvPr>
          <p:cNvSpPr/>
          <p:nvPr userDrawn="1"/>
        </p:nvSpPr>
        <p:spPr>
          <a:xfrm>
            <a:off x="7891233" y="1571515"/>
            <a:ext cx="2620163" cy="3714718"/>
          </a:xfrm>
          <a:custGeom>
            <a:avLst/>
            <a:gdLst/>
            <a:ahLst/>
            <a:cxnLst/>
            <a:rect l="l" t="t" r="r" b="b"/>
            <a:pathLst>
              <a:path w="4320540" h="6125845">
                <a:moveTo>
                  <a:pt x="0" y="6125467"/>
                </a:moveTo>
                <a:lnTo>
                  <a:pt x="4320004" y="6125467"/>
                </a:lnTo>
                <a:lnTo>
                  <a:pt x="4320004" y="0"/>
                </a:lnTo>
                <a:lnTo>
                  <a:pt x="0" y="0"/>
                </a:lnTo>
                <a:lnTo>
                  <a:pt x="0" y="6125467"/>
                </a:lnTo>
                <a:close/>
              </a:path>
            </a:pathLst>
          </a:custGeom>
          <a:solidFill>
            <a:srgbClr val="FFFFFF"/>
          </a:solidFill>
        </p:spPr>
        <p:txBody>
          <a:bodyPr wrap="square" lIns="0" tIns="0" rIns="0" bIns="0" rtlCol="0"/>
          <a:lstStyle/>
          <a:p>
            <a:endParaRPr sz="1092"/>
          </a:p>
        </p:txBody>
      </p:sp>
      <p:sp>
        <p:nvSpPr>
          <p:cNvPr id="10" name="object 12">
            <a:extLst>
              <a:ext uri="{FF2B5EF4-FFF2-40B4-BE49-F238E27FC236}">
                <a16:creationId xmlns:a16="http://schemas.microsoft.com/office/drawing/2014/main" id="{8C5FA84E-30CE-1142-A22A-A5A056B7EF24}"/>
              </a:ext>
            </a:extLst>
          </p:cNvPr>
          <p:cNvSpPr/>
          <p:nvPr userDrawn="1"/>
        </p:nvSpPr>
        <p:spPr>
          <a:xfrm>
            <a:off x="3951569" y="4865841"/>
            <a:ext cx="194086" cy="95881"/>
          </a:xfrm>
          <a:custGeom>
            <a:avLst/>
            <a:gdLst/>
            <a:ahLst/>
            <a:cxnLst/>
            <a:rect l="l" t="t" r="r" b="b"/>
            <a:pathLst>
              <a:path w="320040" h="158115">
                <a:moveTo>
                  <a:pt x="319623" y="157890"/>
                </a:moveTo>
                <a:lnTo>
                  <a:pt x="163502" y="0"/>
                </a:lnTo>
                <a:lnTo>
                  <a:pt x="0" y="156257"/>
                </a:lnTo>
              </a:path>
            </a:pathLst>
          </a:custGeom>
          <a:ln w="34763">
            <a:solidFill>
              <a:srgbClr val="000000"/>
            </a:solidFill>
          </a:ln>
        </p:spPr>
        <p:txBody>
          <a:bodyPr wrap="square" lIns="0" tIns="0" rIns="0" bIns="0" rtlCol="0"/>
          <a:lstStyle/>
          <a:p>
            <a:endParaRPr sz="1092"/>
          </a:p>
        </p:txBody>
      </p:sp>
      <p:sp>
        <p:nvSpPr>
          <p:cNvPr id="11" name="object 13">
            <a:extLst>
              <a:ext uri="{FF2B5EF4-FFF2-40B4-BE49-F238E27FC236}">
                <a16:creationId xmlns:a16="http://schemas.microsoft.com/office/drawing/2014/main" id="{A3B3471A-BA51-9B43-B8F8-9D918B7E72CF}"/>
              </a:ext>
            </a:extLst>
          </p:cNvPr>
          <p:cNvSpPr/>
          <p:nvPr userDrawn="1"/>
        </p:nvSpPr>
        <p:spPr>
          <a:xfrm>
            <a:off x="3845791" y="4865841"/>
            <a:ext cx="205254" cy="232194"/>
          </a:xfrm>
          <a:custGeom>
            <a:avLst/>
            <a:gdLst/>
            <a:ahLst/>
            <a:cxnLst/>
            <a:rect l="l" t="t" r="r" b="b"/>
            <a:pathLst>
              <a:path w="338454" h="382904">
                <a:moveTo>
                  <a:pt x="0" y="382794"/>
                </a:moveTo>
                <a:lnTo>
                  <a:pt x="335298" y="382794"/>
                </a:lnTo>
                <a:lnTo>
                  <a:pt x="337926" y="0"/>
                </a:lnTo>
              </a:path>
            </a:pathLst>
          </a:custGeom>
          <a:ln w="34763">
            <a:solidFill>
              <a:srgbClr val="000000"/>
            </a:solidFill>
          </a:ln>
        </p:spPr>
        <p:txBody>
          <a:bodyPr wrap="square" lIns="0" tIns="0" rIns="0" bIns="0" rtlCol="0"/>
          <a:lstStyle/>
          <a:p>
            <a:endParaRPr sz="1092"/>
          </a:p>
        </p:txBody>
      </p:sp>
      <p:sp>
        <p:nvSpPr>
          <p:cNvPr id="14" name="object 14">
            <a:extLst>
              <a:ext uri="{FF2B5EF4-FFF2-40B4-BE49-F238E27FC236}">
                <a16:creationId xmlns:a16="http://schemas.microsoft.com/office/drawing/2014/main" id="{6D0F191F-886E-C340-AB29-7EE5300E2D29}"/>
              </a:ext>
            </a:extLst>
          </p:cNvPr>
          <p:cNvSpPr/>
          <p:nvPr userDrawn="1"/>
        </p:nvSpPr>
        <p:spPr>
          <a:xfrm>
            <a:off x="7056719" y="4864254"/>
            <a:ext cx="194086" cy="95881"/>
          </a:xfrm>
          <a:custGeom>
            <a:avLst/>
            <a:gdLst/>
            <a:ahLst/>
            <a:cxnLst/>
            <a:rect l="l" t="t" r="r" b="b"/>
            <a:pathLst>
              <a:path w="320040" h="158115">
                <a:moveTo>
                  <a:pt x="319623" y="157890"/>
                </a:moveTo>
                <a:lnTo>
                  <a:pt x="163502" y="0"/>
                </a:lnTo>
                <a:lnTo>
                  <a:pt x="0" y="156257"/>
                </a:lnTo>
              </a:path>
            </a:pathLst>
          </a:custGeom>
          <a:ln w="34763">
            <a:solidFill>
              <a:srgbClr val="000000"/>
            </a:solidFill>
          </a:ln>
        </p:spPr>
        <p:txBody>
          <a:bodyPr wrap="square" lIns="0" tIns="0" rIns="0" bIns="0" rtlCol="0"/>
          <a:lstStyle/>
          <a:p>
            <a:endParaRPr sz="1092"/>
          </a:p>
        </p:txBody>
      </p:sp>
      <p:sp>
        <p:nvSpPr>
          <p:cNvPr id="15" name="object 15">
            <a:extLst>
              <a:ext uri="{FF2B5EF4-FFF2-40B4-BE49-F238E27FC236}">
                <a16:creationId xmlns:a16="http://schemas.microsoft.com/office/drawing/2014/main" id="{515ED2BB-5D2B-EE4D-BED4-9A2892DE8C37}"/>
              </a:ext>
            </a:extLst>
          </p:cNvPr>
          <p:cNvSpPr/>
          <p:nvPr userDrawn="1"/>
        </p:nvSpPr>
        <p:spPr>
          <a:xfrm>
            <a:off x="6950941" y="4864254"/>
            <a:ext cx="205254" cy="232194"/>
          </a:xfrm>
          <a:custGeom>
            <a:avLst/>
            <a:gdLst/>
            <a:ahLst/>
            <a:cxnLst/>
            <a:rect l="l" t="t" r="r" b="b"/>
            <a:pathLst>
              <a:path w="338454" h="382904">
                <a:moveTo>
                  <a:pt x="0" y="382794"/>
                </a:moveTo>
                <a:lnTo>
                  <a:pt x="335298" y="382794"/>
                </a:lnTo>
                <a:lnTo>
                  <a:pt x="337926" y="0"/>
                </a:lnTo>
              </a:path>
            </a:pathLst>
          </a:custGeom>
          <a:ln w="34763">
            <a:solidFill>
              <a:srgbClr val="000000"/>
            </a:solidFill>
          </a:ln>
        </p:spPr>
        <p:txBody>
          <a:bodyPr wrap="square" lIns="0" tIns="0" rIns="0" bIns="0" rtlCol="0"/>
          <a:lstStyle/>
          <a:p>
            <a:endParaRPr sz="1092"/>
          </a:p>
        </p:txBody>
      </p:sp>
      <p:sp>
        <p:nvSpPr>
          <p:cNvPr id="16" name="object 16">
            <a:extLst>
              <a:ext uri="{FF2B5EF4-FFF2-40B4-BE49-F238E27FC236}">
                <a16:creationId xmlns:a16="http://schemas.microsoft.com/office/drawing/2014/main" id="{61071F40-C907-1B49-8A9D-CC623013DF4E}"/>
              </a:ext>
            </a:extLst>
          </p:cNvPr>
          <p:cNvSpPr/>
          <p:nvPr userDrawn="1"/>
        </p:nvSpPr>
        <p:spPr>
          <a:xfrm>
            <a:off x="10161869" y="4864254"/>
            <a:ext cx="194086" cy="95881"/>
          </a:xfrm>
          <a:custGeom>
            <a:avLst/>
            <a:gdLst/>
            <a:ahLst/>
            <a:cxnLst/>
            <a:rect l="l" t="t" r="r" b="b"/>
            <a:pathLst>
              <a:path w="320040" h="158115">
                <a:moveTo>
                  <a:pt x="319623" y="157890"/>
                </a:moveTo>
                <a:lnTo>
                  <a:pt x="163502" y="0"/>
                </a:lnTo>
                <a:lnTo>
                  <a:pt x="0" y="156257"/>
                </a:lnTo>
              </a:path>
            </a:pathLst>
          </a:custGeom>
          <a:ln w="34763">
            <a:solidFill>
              <a:srgbClr val="000000"/>
            </a:solidFill>
          </a:ln>
        </p:spPr>
        <p:txBody>
          <a:bodyPr wrap="square" lIns="0" tIns="0" rIns="0" bIns="0" rtlCol="0"/>
          <a:lstStyle/>
          <a:p>
            <a:endParaRPr sz="1092"/>
          </a:p>
        </p:txBody>
      </p:sp>
      <p:sp>
        <p:nvSpPr>
          <p:cNvPr id="17" name="object 17">
            <a:extLst>
              <a:ext uri="{FF2B5EF4-FFF2-40B4-BE49-F238E27FC236}">
                <a16:creationId xmlns:a16="http://schemas.microsoft.com/office/drawing/2014/main" id="{6FF9AC17-8359-ED41-AEB5-839218965630}"/>
              </a:ext>
            </a:extLst>
          </p:cNvPr>
          <p:cNvSpPr/>
          <p:nvPr userDrawn="1"/>
        </p:nvSpPr>
        <p:spPr>
          <a:xfrm>
            <a:off x="10056091" y="4864254"/>
            <a:ext cx="205254" cy="232194"/>
          </a:xfrm>
          <a:custGeom>
            <a:avLst/>
            <a:gdLst/>
            <a:ahLst/>
            <a:cxnLst/>
            <a:rect l="l" t="t" r="r" b="b"/>
            <a:pathLst>
              <a:path w="338455" h="382904">
                <a:moveTo>
                  <a:pt x="0" y="382794"/>
                </a:moveTo>
                <a:lnTo>
                  <a:pt x="335298" y="382794"/>
                </a:lnTo>
                <a:lnTo>
                  <a:pt x="337926" y="0"/>
                </a:lnTo>
              </a:path>
            </a:pathLst>
          </a:custGeom>
          <a:ln w="34763">
            <a:solidFill>
              <a:srgbClr val="000000"/>
            </a:solidFill>
          </a:ln>
        </p:spPr>
        <p:txBody>
          <a:bodyPr wrap="square" lIns="0" tIns="0" rIns="0" bIns="0" rtlCol="0"/>
          <a:lstStyle/>
          <a:p>
            <a:endParaRPr sz="1092"/>
          </a:p>
        </p:txBody>
      </p:sp>
      <p:sp>
        <p:nvSpPr>
          <p:cNvPr id="23" name="Text Placeholder 2">
            <a:extLst>
              <a:ext uri="{FF2B5EF4-FFF2-40B4-BE49-F238E27FC236}">
                <a16:creationId xmlns:a16="http://schemas.microsoft.com/office/drawing/2014/main" id="{4FCA99AB-E060-DF46-BE98-B5B525F32572}"/>
              </a:ext>
            </a:extLst>
          </p:cNvPr>
          <p:cNvSpPr>
            <a:spLocks noGrp="1"/>
          </p:cNvSpPr>
          <p:nvPr>
            <p:ph type="body" sz="quarter" idx="11"/>
          </p:nvPr>
        </p:nvSpPr>
        <p:spPr>
          <a:xfrm>
            <a:off x="5019814" y="2409661"/>
            <a:ext cx="2076552" cy="2550474"/>
          </a:xfrm>
        </p:spPr>
        <p:txBody>
          <a:bodyPr>
            <a:normAutofit/>
          </a:bodyPr>
          <a:lstStyle>
            <a:lvl1pPr marL="107818" indent="-107818" algn="l">
              <a:defRPr lang="en-US" sz="970" b="0" i="0" kern="1200" spc="3" dirty="0" smtClean="0">
                <a:solidFill>
                  <a:schemeClr val="tx1"/>
                </a:solidFill>
                <a:latin typeface="Courier" pitchFamily="2" charset="0"/>
                <a:ea typeface="+mn-ea"/>
                <a:cs typeface="Courier New"/>
              </a:defRPr>
            </a:lvl1pPr>
            <a:lvl2pPr algn="l">
              <a:defRPr sz="970"/>
            </a:lvl2pPr>
            <a:lvl3pPr algn="l">
              <a:defRPr sz="970"/>
            </a:lvl3pPr>
            <a:lvl4pPr algn="l">
              <a:defRPr sz="970"/>
            </a:lvl4pPr>
            <a:lvl5pPr algn="l">
              <a:defRPr sz="970"/>
            </a:lvl5pPr>
          </a:lstStyle>
          <a:p>
            <a:pPr marL="107818" lvl="0" indent="-107818" algn="l">
              <a:lnSpc>
                <a:spcPct val="120000"/>
              </a:lnSpc>
              <a:spcBef>
                <a:spcPts val="0"/>
              </a:spcBef>
              <a:spcAft>
                <a:spcPts val="364"/>
              </a:spcAft>
              <a:buFont typeface="Arial" panose="020B0604020202020204" pitchFamily="34" charset="0"/>
              <a:buChar char="•"/>
              <a:tabLst/>
            </a:pPr>
            <a:r>
              <a:rPr lang="en-US" dirty="0"/>
              <a:t>Click to edit Master text styles</a:t>
            </a:r>
          </a:p>
          <a:p>
            <a:pPr lvl="1"/>
            <a:r>
              <a:rPr lang="en-US" dirty="0"/>
              <a:t>Second level</a:t>
            </a:r>
          </a:p>
        </p:txBody>
      </p:sp>
      <p:sp>
        <p:nvSpPr>
          <p:cNvPr id="25" name="Text Placeholder 2">
            <a:extLst>
              <a:ext uri="{FF2B5EF4-FFF2-40B4-BE49-F238E27FC236}">
                <a16:creationId xmlns:a16="http://schemas.microsoft.com/office/drawing/2014/main" id="{49F1B2A6-C651-C340-BC66-BFA5452221F7}"/>
              </a:ext>
            </a:extLst>
          </p:cNvPr>
          <p:cNvSpPr>
            <a:spLocks noGrp="1"/>
          </p:cNvSpPr>
          <p:nvPr>
            <p:ph type="body" sz="quarter" idx="12"/>
          </p:nvPr>
        </p:nvSpPr>
        <p:spPr>
          <a:xfrm>
            <a:off x="8085317" y="2409661"/>
            <a:ext cx="2076552" cy="2550474"/>
          </a:xfrm>
        </p:spPr>
        <p:txBody>
          <a:bodyPr>
            <a:normAutofit/>
          </a:bodyPr>
          <a:lstStyle>
            <a:lvl1pPr marL="107818" indent="-107818" algn="l">
              <a:defRPr lang="en-US" sz="970" b="0" i="0" kern="1200" spc="3" dirty="0" smtClean="0">
                <a:solidFill>
                  <a:schemeClr val="tx1"/>
                </a:solidFill>
                <a:latin typeface="Courier" pitchFamily="2" charset="0"/>
                <a:ea typeface="+mn-ea"/>
                <a:cs typeface="Courier New"/>
              </a:defRPr>
            </a:lvl1pPr>
            <a:lvl2pPr algn="l">
              <a:defRPr sz="970"/>
            </a:lvl2pPr>
            <a:lvl3pPr algn="l">
              <a:defRPr sz="970"/>
            </a:lvl3pPr>
            <a:lvl4pPr algn="l">
              <a:defRPr sz="970"/>
            </a:lvl4pPr>
            <a:lvl5pPr algn="l">
              <a:defRPr sz="970"/>
            </a:lvl5pPr>
          </a:lstStyle>
          <a:p>
            <a:pPr marL="107818" lvl="0" indent="-107818" algn="l">
              <a:lnSpc>
                <a:spcPct val="120000"/>
              </a:lnSpc>
              <a:spcBef>
                <a:spcPts val="0"/>
              </a:spcBef>
              <a:spcAft>
                <a:spcPts val="364"/>
              </a:spcAft>
              <a:buFont typeface="Arial" panose="020B0604020202020204" pitchFamily="34" charset="0"/>
              <a:buChar char="•"/>
              <a:tabLst/>
            </a:pPr>
            <a:r>
              <a:rPr lang="en-US" dirty="0"/>
              <a:t>Click to edit Master text styles</a:t>
            </a:r>
          </a:p>
          <a:p>
            <a:pPr lvl="1"/>
            <a:r>
              <a:rPr lang="en-US" dirty="0"/>
              <a:t>Second level</a:t>
            </a:r>
          </a:p>
        </p:txBody>
      </p:sp>
      <p:sp>
        <p:nvSpPr>
          <p:cNvPr id="26" name="Text Placeholder 2">
            <a:extLst>
              <a:ext uri="{FF2B5EF4-FFF2-40B4-BE49-F238E27FC236}">
                <a16:creationId xmlns:a16="http://schemas.microsoft.com/office/drawing/2014/main" id="{D2E5BEA0-EDF8-CF40-A14C-DDB5BEA0234D}"/>
              </a:ext>
            </a:extLst>
          </p:cNvPr>
          <p:cNvSpPr>
            <a:spLocks noGrp="1"/>
          </p:cNvSpPr>
          <p:nvPr>
            <p:ph type="body" sz="quarter" idx="10"/>
          </p:nvPr>
        </p:nvSpPr>
        <p:spPr>
          <a:xfrm>
            <a:off x="1925338" y="2409661"/>
            <a:ext cx="2076552" cy="2550474"/>
          </a:xfrm>
        </p:spPr>
        <p:txBody>
          <a:bodyPr>
            <a:normAutofit/>
          </a:bodyPr>
          <a:lstStyle>
            <a:lvl1pPr algn="l">
              <a:lnSpc>
                <a:spcPct val="120000"/>
              </a:lnSpc>
              <a:spcAft>
                <a:spcPts val="364"/>
              </a:spcAft>
              <a:defRPr sz="970"/>
            </a:lvl1pPr>
            <a:lvl2pPr algn="l">
              <a:defRPr sz="970"/>
            </a:lvl2pPr>
            <a:lvl3pPr algn="l">
              <a:defRPr sz="970"/>
            </a:lvl3pPr>
            <a:lvl4pPr algn="l">
              <a:defRPr sz="970"/>
            </a:lvl4pPr>
            <a:lvl5pPr algn="l">
              <a:defRPr sz="970"/>
            </a:lvl5pPr>
          </a:lstStyle>
          <a:p>
            <a:pPr lvl="0"/>
            <a:r>
              <a:rPr lang="en-US" dirty="0"/>
              <a:t>Click to edit Master text styles</a:t>
            </a:r>
          </a:p>
          <a:p>
            <a:pPr lvl="1"/>
            <a:r>
              <a:rPr lang="en-US" dirty="0"/>
              <a:t>Second level</a:t>
            </a:r>
          </a:p>
        </p:txBody>
      </p:sp>
      <p:sp>
        <p:nvSpPr>
          <p:cNvPr id="35" name="Text Placeholder 34">
            <a:extLst>
              <a:ext uri="{FF2B5EF4-FFF2-40B4-BE49-F238E27FC236}">
                <a16:creationId xmlns:a16="http://schemas.microsoft.com/office/drawing/2014/main" id="{DBF51A22-E511-B14D-8F82-88F78F7C6366}"/>
              </a:ext>
            </a:extLst>
          </p:cNvPr>
          <p:cNvSpPr>
            <a:spLocks noGrp="1"/>
          </p:cNvSpPr>
          <p:nvPr>
            <p:ph type="body" sz="quarter" idx="17"/>
          </p:nvPr>
        </p:nvSpPr>
        <p:spPr>
          <a:xfrm>
            <a:off x="1925338" y="1871414"/>
            <a:ext cx="2220053" cy="673863"/>
          </a:xfrm>
        </p:spPr>
        <p:txBody>
          <a:bodyPr/>
          <a:lstStyle>
            <a:lvl1pPr marL="0" indent="0" algn="l">
              <a:lnSpc>
                <a:spcPct val="80000"/>
              </a:lnSpc>
              <a:spcAft>
                <a:spcPts val="0"/>
              </a:spcAft>
              <a:buNone/>
              <a:defRPr sz="1637" b="1" i="1" cap="all" baseline="0">
                <a:latin typeface="Arial" panose="020B0604020202020204" pitchFamily="34" charset="0"/>
              </a:defRPr>
            </a:lvl1pPr>
          </a:lstStyle>
          <a:p>
            <a:pPr lvl="0"/>
            <a:r>
              <a:rPr lang="en-US" dirty="0"/>
              <a:t>Click to edit Master text styles</a:t>
            </a:r>
          </a:p>
        </p:txBody>
      </p:sp>
      <p:sp>
        <p:nvSpPr>
          <p:cNvPr id="36" name="Text Placeholder 34">
            <a:extLst>
              <a:ext uri="{FF2B5EF4-FFF2-40B4-BE49-F238E27FC236}">
                <a16:creationId xmlns:a16="http://schemas.microsoft.com/office/drawing/2014/main" id="{3235B84F-1482-5446-945C-4C9E97B563E8}"/>
              </a:ext>
            </a:extLst>
          </p:cNvPr>
          <p:cNvSpPr>
            <a:spLocks noGrp="1"/>
          </p:cNvSpPr>
          <p:nvPr>
            <p:ph type="body" sz="quarter" idx="18"/>
          </p:nvPr>
        </p:nvSpPr>
        <p:spPr>
          <a:xfrm>
            <a:off x="5015763" y="1871414"/>
            <a:ext cx="2220053" cy="673863"/>
          </a:xfrm>
        </p:spPr>
        <p:txBody>
          <a:bodyPr/>
          <a:lstStyle>
            <a:lvl1pPr marL="0" indent="0" algn="l">
              <a:lnSpc>
                <a:spcPct val="80000"/>
              </a:lnSpc>
              <a:spcAft>
                <a:spcPts val="0"/>
              </a:spcAft>
              <a:buNone/>
              <a:defRPr sz="1637" b="1" i="1" cap="all" baseline="0">
                <a:latin typeface="Arial" panose="020B0604020202020204" pitchFamily="34" charset="0"/>
              </a:defRPr>
            </a:lvl1pPr>
          </a:lstStyle>
          <a:p>
            <a:pPr lvl="0"/>
            <a:r>
              <a:rPr lang="en-US" dirty="0"/>
              <a:t>Click to edit Master text styles</a:t>
            </a:r>
          </a:p>
        </p:txBody>
      </p:sp>
      <p:sp>
        <p:nvSpPr>
          <p:cNvPr id="37" name="Text Placeholder 34">
            <a:extLst>
              <a:ext uri="{FF2B5EF4-FFF2-40B4-BE49-F238E27FC236}">
                <a16:creationId xmlns:a16="http://schemas.microsoft.com/office/drawing/2014/main" id="{CBB54BF2-5077-E14A-8B00-52FA94EBC036}"/>
              </a:ext>
            </a:extLst>
          </p:cNvPr>
          <p:cNvSpPr>
            <a:spLocks noGrp="1"/>
          </p:cNvSpPr>
          <p:nvPr>
            <p:ph type="body" sz="quarter" idx="19"/>
          </p:nvPr>
        </p:nvSpPr>
        <p:spPr>
          <a:xfrm>
            <a:off x="8087496" y="1871414"/>
            <a:ext cx="2220053" cy="673863"/>
          </a:xfrm>
        </p:spPr>
        <p:txBody>
          <a:bodyPr/>
          <a:lstStyle>
            <a:lvl1pPr marL="0" indent="0" algn="l">
              <a:lnSpc>
                <a:spcPct val="80000"/>
              </a:lnSpc>
              <a:spcAft>
                <a:spcPts val="0"/>
              </a:spcAft>
              <a:buNone/>
              <a:defRPr sz="1637" b="1" i="1" cap="all" baseline="0">
                <a:latin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807075638"/>
      </p:ext>
    </p:extLst>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guide id="3" pos="1252">
          <p15:clr>
            <a:srgbClr val="FBAE40"/>
          </p15:clr>
        </p15:guide>
        <p15:guide id="4" pos="1134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only-RED">
    <p:bg>
      <p:bgPr>
        <a:solidFill>
          <a:schemeClr val="bg2"/>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D2FB2EAF-31DF-6840-B8F3-F292F3D56F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990" y="0"/>
            <a:ext cx="12192000" cy="6857519"/>
          </a:xfrm>
          <a:prstGeom prst="rect">
            <a:avLst/>
          </a:prstGeom>
        </p:spPr>
      </p:pic>
      <p:sp>
        <p:nvSpPr>
          <p:cNvPr id="13" name="Title 6">
            <a:extLst>
              <a:ext uri="{FF2B5EF4-FFF2-40B4-BE49-F238E27FC236}">
                <a16:creationId xmlns:a16="http://schemas.microsoft.com/office/drawing/2014/main" id="{E9451337-8FF4-EF4E-8A46-6E0A5F3F01D6}"/>
              </a:ext>
            </a:extLst>
          </p:cNvPr>
          <p:cNvSpPr>
            <a:spLocks noGrp="1"/>
          </p:cNvSpPr>
          <p:nvPr>
            <p:ph type="title"/>
          </p:nvPr>
        </p:nvSpPr>
        <p:spPr>
          <a:xfrm>
            <a:off x="1204443" y="1038332"/>
            <a:ext cx="9716755" cy="503663"/>
          </a:xfrm>
          <a:prstGeom prst="rect">
            <a:avLst/>
          </a:prstGeom>
        </p:spPr>
        <p:txBody>
          <a:bodyPr wrap="square" lIns="0" tIns="0" rIns="0" bIns="0" anchor="t" anchorCtr="0">
            <a:noAutofit/>
          </a:bodyPr>
          <a:lstStyle>
            <a:lvl1pPr algn="l">
              <a:defRPr sz="1637" cap="all" baseline="0">
                <a:solidFill>
                  <a:schemeClr val="bg1"/>
                </a:solidFill>
              </a:defRPr>
            </a:lvl1pPr>
          </a:lstStyle>
          <a:p>
            <a:r>
              <a:rPr lang="en-US" dirty="0"/>
              <a:t>Click to edit Master title style</a:t>
            </a:r>
          </a:p>
        </p:txBody>
      </p:sp>
      <p:pic>
        <p:nvPicPr>
          <p:cNvPr id="9" name="Graphic 8">
            <a:extLst>
              <a:ext uri="{FF2B5EF4-FFF2-40B4-BE49-F238E27FC236}">
                <a16:creationId xmlns:a16="http://schemas.microsoft.com/office/drawing/2014/main" id="{421F3F7A-45EF-D643-B67D-5BFF6C8D3FF4}"/>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380999" y="6225176"/>
            <a:ext cx="402328" cy="251437"/>
          </a:xfrm>
          <a:prstGeom prst="rect">
            <a:avLst/>
          </a:prstGeom>
        </p:spPr>
      </p:pic>
    </p:spTree>
    <p:extLst>
      <p:ext uri="{BB962C8B-B14F-4D97-AF65-F5344CB8AC3E}">
        <p14:creationId xmlns:p14="http://schemas.microsoft.com/office/powerpoint/2010/main" val="2973240227"/>
      </p:ext>
    </p:extLst>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guide id="3" pos="1252">
          <p15:clr>
            <a:srgbClr val="FBAE40"/>
          </p15:clr>
        </p15:guide>
        <p15:guide id="4" pos="1134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SALMON">
    <p:bg>
      <p:bgPr>
        <a:solidFill>
          <a:schemeClr val="tx2"/>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D2FB2EAF-31DF-6840-B8F3-F292F3D56F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990" y="0"/>
            <a:ext cx="12192000" cy="6857519"/>
          </a:xfrm>
          <a:prstGeom prst="rect">
            <a:avLst/>
          </a:prstGeom>
        </p:spPr>
      </p:pic>
      <p:sp>
        <p:nvSpPr>
          <p:cNvPr id="13" name="Title 6">
            <a:extLst>
              <a:ext uri="{FF2B5EF4-FFF2-40B4-BE49-F238E27FC236}">
                <a16:creationId xmlns:a16="http://schemas.microsoft.com/office/drawing/2014/main" id="{E9451337-8FF4-EF4E-8A46-6E0A5F3F01D6}"/>
              </a:ext>
            </a:extLst>
          </p:cNvPr>
          <p:cNvSpPr>
            <a:spLocks noGrp="1"/>
          </p:cNvSpPr>
          <p:nvPr>
            <p:ph type="title"/>
          </p:nvPr>
        </p:nvSpPr>
        <p:spPr>
          <a:xfrm>
            <a:off x="1204443" y="1038332"/>
            <a:ext cx="9716755" cy="503663"/>
          </a:xfrm>
          <a:prstGeom prst="rect">
            <a:avLst/>
          </a:prstGeom>
        </p:spPr>
        <p:txBody>
          <a:bodyPr wrap="square" lIns="0" tIns="0" rIns="0" bIns="0" anchor="t" anchorCtr="0">
            <a:noAutofit/>
          </a:bodyPr>
          <a:lstStyle>
            <a:lvl1pPr algn="l">
              <a:defRPr sz="1637" cap="all" baseline="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4208717619"/>
      </p:ext>
    </p:extLst>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guide id="3" pos="1252">
          <p15:clr>
            <a:srgbClr val="FBAE40"/>
          </p15:clr>
        </p15:guide>
        <p15:guide id="4" pos="1134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white">
    <p:spTree>
      <p:nvGrpSpPr>
        <p:cNvPr id="1" name=""/>
        <p:cNvGrpSpPr/>
        <p:nvPr/>
      </p:nvGrpSpPr>
      <p:grpSpPr>
        <a:xfrm>
          <a:off x="0" y="0"/>
          <a:ext cx="0" cy="0"/>
          <a:chOff x="0" y="0"/>
          <a:chExt cx="0" cy="0"/>
        </a:xfrm>
      </p:grpSpPr>
      <p:sp>
        <p:nvSpPr>
          <p:cNvPr id="37" name="Title 6">
            <a:extLst>
              <a:ext uri="{FF2B5EF4-FFF2-40B4-BE49-F238E27FC236}">
                <a16:creationId xmlns:a16="http://schemas.microsoft.com/office/drawing/2014/main" id="{8DB2D349-8FE2-0848-82B2-5C80737EA677}"/>
              </a:ext>
            </a:extLst>
          </p:cNvPr>
          <p:cNvSpPr>
            <a:spLocks noGrp="1"/>
          </p:cNvSpPr>
          <p:nvPr>
            <p:ph type="title"/>
          </p:nvPr>
        </p:nvSpPr>
        <p:spPr>
          <a:xfrm>
            <a:off x="1204443" y="1038332"/>
            <a:ext cx="9782221" cy="503663"/>
          </a:xfrm>
          <a:prstGeom prst="rect">
            <a:avLst/>
          </a:prstGeom>
        </p:spPr>
        <p:txBody>
          <a:bodyPr wrap="square" lIns="0" tIns="0" rIns="0" bIns="0" anchor="t" anchorCtr="0">
            <a:noAutofit/>
          </a:bodyPr>
          <a:lstStyle>
            <a:lvl1pPr algn="l">
              <a:defRPr sz="1637" cap="all" baseline="0">
                <a:solidFill>
                  <a:schemeClr val="tx1"/>
                </a:solidFill>
              </a:defRPr>
            </a:lvl1pPr>
          </a:lstStyle>
          <a:p>
            <a:r>
              <a:rPr lang="en-US" dirty="0"/>
              <a:t>Click to edit Master title style</a:t>
            </a:r>
          </a:p>
        </p:txBody>
      </p:sp>
      <p:sp>
        <p:nvSpPr>
          <p:cNvPr id="5" name="Freeform 4">
            <a:extLst>
              <a:ext uri="{FF2B5EF4-FFF2-40B4-BE49-F238E27FC236}">
                <a16:creationId xmlns:a16="http://schemas.microsoft.com/office/drawing/2014/main" id="{A6EE97E9-8615-5641-BA96-50B5F1568314}"/>
              </a:ext>
            </a:extLst>
          </p:cNvPr>
          <p:cNvSpPr/>
          <p:nvPr/>
        </p:nvSpPr>
        <p:spPr>
          <a:xfrm>
            <a:off x="0" y="481"/>
            <a:ext cx="12192000" cy="6857519"/>
          </a:xfrm>
          <a:custGeom>
            <a:avLst/>
            <a:gdLst>
              <a:gd name="connsiteX0" fmla="*/ 0 w 20104100"/>
              <a:gd name="connsiteY0" fmla="*/ 0 h 11308556"/>
              <a:gd name="connsiteX1" fmla="*/ 0 w 20104100"/>
              <a:gd name="connsiteY1" fmla="*/ 2823788 h 11308556"/>
              <a:gd name="connsiteX2" fmla="*/ 1901618 w 20104100"/>
              <a:gd name="connsiteY2" fmla="*/ 4960896 h 11308556"/>
              <a:gd name="connsiteX3" fmla="*/ 654640 w 20104100"/>
              <a:gd name="connsiteY3" fmla="*/ 4960896 h 11308556"/>
              <a:gd name="connsiteX4" fmla="*/ 654640 w 20104100"/>
              <a:gd name="connsiteY4" fmla="*/ 9676250 h 11308556"/>
              <a:gd name="connsiteX5" fmla="*/ 0 w 20104100"/>
              <a:gd name="connsiteY5" fmla="*/ 9676250 h 11308556"/>
              <a:gd name="connsiteX6" fmla="*/ 0 w 20104100"/>
              <a:gd name="connsiteY6" fmla="*/ 11308556 h 11308556"/>
              <a:gd name="connsiteX7" fmla="*/ 20104100 w 20104100"/>
              <a:gd name="connsiteY7" fmla="*/ 11308556 h 11308556"/>
              <a:gd name="connsiteX8" fmla="*/ 20104100 w 20104100"/>
              <a:gd name="connsiteY8" fmla="*/ 0 h 11308556"/>
              <a:gd name="connsiteX9" fmla="*/ 19378154 w 20104100"/>
              <a:gd name="connsiteY9" fmla="*/ 1879000 h 11308556"/>
              <a:gd name="connsiteX10" fmla="*/ 19295956 w 20104100"/>
              <a:gd name="connsiteY10" fmla="*/ 1879000 h 11308556"/>
              <a:gd name="connsiteX11" fmla="*/ 19295956 w 20104100"/>
              <a:gd name="connsiteY11" fmla="*/ 3928990 h 11308556"/>
              <a:gd name="connsiteX12" fmla="*/ 18537550 w 20104100"/>
              <a:gd name="connsiteY12" fmla="*/ 3928990 h 11308556"/>
              <a:gd name="connsiteX13" fmla="*/ 18537550 w 20104100"/>
              <a:gd name="connsiteY13" fmla="*/ 1879000 h 11308556"/>
              <a:gd name="connsiteX14" fmla="*/ 18005840 w 20104100"/>
              <a:gd name="connsiteY14" fmla="*/ 1879000 h 11308556"/>
              <a:gd name="connsiteX15" fmla="*/ 18916806 w 20104100"/>
              <a:gd name="connsiteY15" fmla="*/ 835263 h 11308556"/>
              <a:gd name="connsiteX16" fmla="*/ 19827774 w 20104100"/>
              <a:gd name="connsiteY16" fmla="*/ 1879000 h 113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04100" h="11308556">
                <a:moveTo>
                  <a:pt x="0" y="0"/>
                </a:moveTo>
                <a:lnTo>
                  <a:pt x="0" y="2823788"/>
                </a:lnTo>
                <a:lnTo>
                  <a:pt x="1901618" y="4960896"/>
                </a:lnTo>
                <a:lnTo>
                  <a:pt x="654640" y="4960896"/>
                </a:lnTo>
                <a:lnTo>
                  <a:pt x="654640" y="9676250"/>
                </a:lnTo>
                <a:lnTo>
                  <a:pt x="0" y="9676250"/>
                </a:lnTo>
                <a:lnTo>
                  <a:pt x="0" y="11308556"/>
                </a:lnTo>
                <a:lnTo>
                  <a:pt x="20104100" y="11308556"/>
                </a:lnTo>
                <a:lnTo>
                  <a:pt x="20104100" y="0"/>
                </a:lnTo>
                <a:close/>
                <a:moveTo>
                  <a:pt x="19378154" y="1879000"/>
                </a:moveTo>
                <a:lnTo>
                  <a:pt x="19295956" y="1879000"/>
                </a:lnTo>
                <a:lnTo>
                  <a:pt x="19295956" y="3928990"/>
                </a:lnTo>
                <a:lnTo>
                  <a:pt x="18537550" y="3928990"/>
                </a:lnTo>
                <a:lnTo>
                  <a:pt x="18537550" y="1879000"/>
                </a:lnTo>
                <a:lnTo>
                  <a:pt x="18005840" y="1879000"/>
                </a:lnTo>
                <a:lnTo>
                  <a:pt x="18916806" y="835263"/>
                </a:lnTo>
                <a:lnTo>
                  <a:pt x="19827774" y="1879000"/>
                </a:lnTo>
                <a:close/>
              </a:path>
            </a:pathLst>
          </a:custGeom>
          <a:noFill/>
          <a:ln w="10468" cap="flat">
            <a:noFill/>
            <a:prstDash val="solid"/>
            <a:miter/>
          </a:ln>
        </p:spPr>
        <p:txBody>
          <a:bodyPr rtlCol="0" anchor="ctr"/>
          <a:lstStyle/>
          <a:p>
            <a:endParaRPr lang="en-US" sz="1092"/>
          </a:p>
        </p:txBody>
      </p:sp>
      <p:sp>
        <p:nvSpPr>
          <p:cNvPr id="7" name="Freeform 6">
            <a:extLst>
              <a:ext uri="{FF2B5EF4-FFF2-40B4-BE49-F238E27FC236}">
                <a16:creationId xmlns:a16="http://schemas.microsoft.com/office/drawing/2014/main" id="{4C7ADA1A-7896-E442-830A-907F10FB58E2}"/>
              </a:ext>
            </a:extLst>
          </p:cNvPr>
          <p:cNvSpPr/>
          <p:nvPr/>
        </p:nvSpPr>
        <p:spPr>
          <a:xfrm>
            <a:off x="0" y="1712830"/>
            <a:ext cx="1149350" cy="4152608"/>
          </a:xfrm>
          <a:custGeom>
            <a:avLst/>
            <a:gdLst>
              <a:gd name="connsiteX0" fmla="*/ 654640 w 1895230"/>
              <a:gd name="connsiteY0" fmla="*/ 2137108 h 6847958"/>
              <a:gd name="connsiteX1" fmla="*/ 847409 w 1895230"/>
              <a:gd name="connsiteY1" fmla="*/ 2137108 h 6847958"/>
              <a:gd name="connsiteX2" fmla="*/ 1901618 w 1895230"/>
              <a:gd name="connsiteY2" fmla="*/ 2137108 h 6847958"/>
              <a:gd name="connsiteX3" fmla="*/ 0 w 1895230"/>
              <a:gd name="connsiteY3" fmla="*/ 0 h 6847958"/>
              <a:gd name="connsiteX4" fmla="*/ 0 w 1895230"/>
              <a:gd name="connsiteY4" fmla="*/ 6852462 h 6847958"/>
              <a:gd name="connsiteX5" fmla="*/ 654640 w 1895230"/>
              <a:gd name="connsiteY5" fmla="*/ 6852462 h 6847958"/>
              <a:gd name="connsiteX6" fmla="*/ 654640 w 1895230"/>
              <a:gd name="connsiteY6" fmla="*/ 2137108 h 684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5230" h="6847958">
                <a:moveTo>
                  <a:pt x="654640" y="2137108"/>
                </a:moveTo>
                <a:lnTo>
                  <a:pt x="847409" y="2137108"/>
                </a:lnTo>
                <a:lnTo>
                  <a:pt x="1901618" y="2137108"/>
                </a:lnTo>
                <a:lnTo>
                  <a:pt x="0" y="0"/>
                </a:lnTo>
                <a:lnTo>
                  <a:pt x="0" y="6852462"/>
                </a:lnTo>
                <a:lnTo>
                  <a:pt x="654640" y="6852462"/>
                </a:lnTo>
                <a:lnTo>
                  <a:pt x="654640" y="2137108"/>
                </a:lnTo>
                <a:close/>
              </a:path>
            </a:pathLst>
          </a:custGeom>
          <a:solidFill>
            <a:srgbClr val="12110C"/>
          </a:solidFill>
          <a:ln w="10468" cap="flat">
            <a:noFill/>
            <a:prstDash val="solid"/>
            <a:miter/>
          </a:ln>
        </p:spPr>
        <p:txBody>
          <a:bodyPr rtlCol="0" anchor="ctr"/>
          <a:lstStyle/>
          <a:p>
            <a:endParaRPr lang="en-US" sz="1092"/>
          </a:p>
        </p:txBody>
      </p:sp>
    </p:spTree>
    <p:extLst>
      <p:ext uri="{BB962C8B-B14F-4D97-AF65-F5344CB8AC3E}">
        <p14:creationId xmlns:p14="http://schemas.microsoft.com/office/powerpoint/2010/main" val="2468692438"/>
      </p:ext>
    </p:extLst>
  </p:cSld>
  <p:clrMapOvr>
    <a:masterClrMapping/>
  </p:clrMapOvr>
  <p:extLst>
    <p:ext uri="{DCECCB84-F9BA-43D5-87BE-67443E8EF086}">
      <p15:sldGuideLst xmlns:p15="http://schemas.microsoft.com/office/powerpoint/2012/main">
        <p15:guide id="1" orient="horz" pos="3562">
          <p15:clr>
            <a:srgbClr val="FBAE40"/>
          </p15:clr>
        </p15:guide>
        <p15:guide id="2" pos="1274">
          <p15:clr>
            <a:srgbClr val="FBAE40"/>
          </p15:clr>
        </p15:guide>
        <p15:guide id="3" pos="1141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Body copy">
    <p:spTree>
      <p:nvGrpSpPr>
        <p:cNvPr id="1" name=""/>
        <p:cNvGrpSpPr/>
        <p:nvPr/>
      </p:nvGrpSpPr>
      <p:grpSpPr>
        <a:xfrm>
          <a:off x="0" y="0"/>
          <a:ext cx="0" cy="0"/>
          <a:chOff x="0" y="0"/>
          <a:chExt cx="0" cy="0"/>
        </a:xfrm>
      </p:grpSpPr>
      <p:sp>
        <p:nvSpPr>
          <p:cNvPr id="13" name="Title 6">
            <a:extLst>
              <a:ext uri="{FF2B5EF4-FFF2-40B4-BE49-F238E27FC236}">
                <a16:creationId xmlns:a16="http://schemas.microsoft.com/office/drawing/2014/main" id="{E9451337-8FF4-EF4E-8A46-6E0A5F3F01D6}"/>
              </a:ext>
            </a:extLst>
          </p:cNvPr>
          <p:cNvSpPr>
            <a:spLocks noGrp="1"/>
          </p:cNvSpPr>
          <p:nvPr>
            <p:ph type="title"/>
          </p:nvPr>
        </p:nvSpPr>
        <p:spPr>
          <a:xfrm>
            <a:off x="1204443" y="1038332"/>
            <a:ext cx="9768765" cy="503663"/>
          </a:xfrm>
          <a:prstGeom prst="rect">
            <a:avLst/>
          </a:prstGeom>
        </p:spPr>
        <p:txBody>
          <a:bodyPr wrap="square" lIns="0" tIns="0" rIns="0" bIns="0" anchor="t" anchorCtr="0">
            <a:noAutofit/>
          </a:bodyPr>
          <a:lstStyle>
            <a:lvl1pPr algn="l">
              <a:defRPr sz="1637" cap="all" baseline="0">
                <a:solidFill>
                  <a:schemeClr val="tx1"/>
                </a:solidFill>
              </a:defRPr>
            </a:lvl1pPr>
          </a:lstStyle>
          <a:p>
            <a:r>
              <a:rPr lang="en-US" dirty="0"/>
              <a:t>Click to edit Master title style</a:t>
            </a:r>
          </a:p>
        </p:txBody>
      </p:sp>
      <p:sp>
        <p:nvSpPr>
          <p:cNvPr id="9" name="Content Placeholder 8">
            <a:extLst>
              <a:ext uri="{FF2B5EF4-FFF2-40B4-BE49-F238E27FC236}">
                <a16:creationId xmlns:a16="http://schemas.microsoft.com/office/drawing/2014/main" id="{AB491DB7-69A3-B84A-82AC-7B7CD0BFD783}"/>
              </a:ext>
            </a:extLst>
          </p:cNvPr>
          <p:cNvSpPr>
            <a:spLocks noGrp="1"/>
          </p:cNvSpPr>
          <p:nvPr>
            <p:ph sz="quarter" idx="10"/>
          </p:nvPr>
        </p:nvSpPr>
        <p:spPr>
          <a:xfrm>
            <a:off x="1183194" y="1542184"/>
            <a:ext cx="9789991" cy="4934602"/>
          </a:xfrm>
        </p:spPr>
        <p:txBody>
          <a:bodyPr/>
          <a:lstStyle>
            <a:lvl1pPr algn="l">
              <a:defRPr/>
            </a:lvl1pPr>
            <a:lvl2pPr algn="l">
              <a:defRPr/>
            </a:lvl2pPr>
            <a:lvl3pPr algn="l">
              <a:defRPr/>
            </a:lvl3pPr>
            <a:lvl4pPr algn="l">
              <a:defRPr/>
            </a:lvl4pPr>
            <a:lvl5pPr algn="l">
              <a:defRPr/>
            </a:lvl5pPr>
          </a:lstStyle>
          <a:p>
            <a:pPr lvl="0"/>
            <a:r>
              <a:rPr lang="en-US" dirty="0"/>
              <a:t>Click to edit Master text styles</a:t>
            </a:r>
          </a:p>
          <a:p>
            <a:pPr lvl="1"/>
            <a:r>
              <a:rPr lang="en-US" dirty="0"/>
              <a:t>Second level</a:t>
            </a:r>
          </a:p>
        </p:txBody>
      </p:sp>
      <p:sp>
        <p:nvSpPr>
          <p:cNvPr id="3" name="Freeform 2">
            <a:extLst>
              <a:ext uri="{FF2B5EF4-FFF2-40B4-BE49-F238E27FC236}">
                <a16:creationId xmlns:a16="http://schemas.microsoft.com/office/drawing/2014/main" id="{52E9D9F6-A0E4-194A-A38F-FFDF9429E665}"/>
              </a:ext>
            </a:extLst>
          </p:cNvPr>
          <p:cNvSpPr/>
          <p:nvPr/>
        </p:nvSpPr>
        <p:spPr>
          <a:xfrm>
            <a:off x="1990" y="0"/>
            <a:ext cx="12192000" cy="6857519"/>
          </a:xfrm>
          <a:custGeom>
            <a:avLst/>
            <a:gdLst>
              <a:gd name="connsiteX0" fmla="*/ 0 w 20104100"/>
              <a:gd name="connsiteY0" fmla="*/ 0 h 11308556"/>
              <a:gd name="connsiteX1" fmla="*/ 0 w 20104100"/>
              <a:gd name="connsiteY1" fmla="*/ 2823788 h 11308556"/>
              <a:gd name="connsiteX2" fmla="*/ 1901618 w 20104100"/>
              <a:gd name="connsiteY2" fmla="*/ 4960896 h 11308556"/>
              <a:gd name="connsiteX3" fmla="*/ 654640 w 20104100"/>
              <a:gd name="connsiteY3" fmla="*/ 4960896 h 11308556"/>
              <a:gd name="connsiteX4" fmla="*/ 654640 w 20104100"/>
              <a:gd name="connsiteY4" fmla="*/ 9676250 h 11308556"/>
              <a:gd name="connsiteX5" fmla="*/ 0 w 20104100"/>
              <a:gd name="connsiteY5" fmla="*/ 9676250 h 11308556"/>
              <a:gd name="connsiteX6" fmla="*/ 0 w 20104100"/>
              <a:gd name="connsiteY6" fmla="*/ 11308556 h 11308556"/>
              <a:gd name="connsiteX7" fmla="*/ 20104100 w 20104100"/>
              <a:gd name="connsiteY7" fmla="*/ 11308556 h 11308556"/>
              <a:gd name="connsiteX8" fmla="*/ 20104100 w 20104100"/>
              <a:gd name="connsiteY8" fmla="*/ 0 h 11308556"/>
              <a:gd name="connsiteX9" fmla="*/ 19378154 w 20104100"/>
              <a:gd name="connsiteY9" fmla="*/ 1879000 h 11308556"/>
              <a:gd name="connsiteX10" fmla="*/ 19295956 w 20104100"/>
              <a:gd name="connsiteY10" fmla="*/ 1879000 h 11308556"/>
              <a:gd name="connsiteX11" fmla="*/ 19295956 w 20104100"/>
              <a:gd name="connsiteY11" fmla="*/ 3928990 h 11308556"/>
              <a:gd name="connsiteX12" fmla="*/ 18537550 w 20104100"/>
              <a:gd name="connsiteY12" fmla="*/ 3928990 h 11308556"/>
              <a:gd name="connsiteX13" fmla="*/ 18537550 w 20104100"/>
              <a:gd name="connsiteY13" fmla="*/ 1879000 h 11308556"/>
              <a:gd name="connsiteX14" fmla="*/ 18005840 w 20104100"/>
              <a:gd name="connsiteY14" fmla="*/ 1879000 h 11308556"/>
              <a:gd name="connsiteX15" fmla="*/ 18916806 w 20104100"/>
              <a:gd name="connsiteY15" fmla="*/ 835263 h 11308556"/>
              <a:gd name="connsiteX16" fmla="*/ 19827774 w 20104100"/>
              <a:gd name="connsiteY16" fmla="*/ 1879000 h 113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04100" h="11308556">
                <a:moveTo>
                  <a:pt x="0" y="0"/>
                </a:moveTo>
                <a:lnTo>
                  <a:pt x="0" y="2823788"/>
                </a:lnTo>
                <a:lnTo>
                  <a:pt x="1901618" y="4960896"/>
                </a:lnTo>
                <a:lnTo>
                  <a:pt x="654640" y="4960896"/>
                </a:lnTo>
                <a:lnTo>
                  <a:pt x="654640" y="9676250"/>
                </a:lnTo>
                <a:lnTo>
                  <a:pt x="0" y="9676250"/>
                </a:lnTo>
                <a:lnTo>
                  <a:pt x="0" y="11308556"/>
                </a:lnTo>
                <a:lnTo>
                  <a:pt x="20104100" y="11308556"/>
                </a:lnTo>
                <a:lnTo>
                  <a:pt x="20104100" y="0"/>
                </a:lnTo>
                <a:close/>
                <a:moveTo>
                  <a:pt x="19378154" y="1879000"/>
                </a:moveTo>
                <a:lnTo>
                  <a:pt x="19295956" y="1879000"/>
                </a:lnTo>
                <a:lnTo>
                  <a:pt x="19295956" y="3928990"/>
                </a:lnTo>
                <a:lnTo>
                  <a:pt x="18537550" y="3928990"/>
                </a:lnTo>
                <a:lnTo>
                  <a:pt x="18537550" y="1879000"/>
                </a:lnTo>
                <a:lnTo>
                  <a:pt x="18005840" y="1879000"/>
                </a:lnTo>
                <a:lnTo>
                  <a:pt x="18916806" y="835263"/>
                </a:lnTo>
                <a:lnTo>
                  <a:pt x="19827774" y="1879000"/>
                </a:lnTo>
                <a:close/>
              </a:path>
            </a:pathLst>
          </a:custGeom>
          <a:noFill/>
          <a:ln w="10468" cap="flat">
            <a:noFill/>
            <a:prstDash val="solid"/>
            <a:miter/>
          </a:ln>
        </p:spPr>
        <p:txBody>
          <a:bodyPr rtlCol="0" anchor="ctr"/>
          <a:lstStyle/>
          <a:p>
            <a:endParaRPr lang="en-US" sz="1092"/>
          </a:p>
        </p:txBody>
      </p:sp>
      <p:sp>
        <p:nvSpPr>
          <p:cNvPr id="10" name="Freeform 9">
            <a:extLst>
              <a:ext uri="{FF2B5EF4-FFF2-40B4-BE49-F238E27FC236}">
                <a16:creationId xmlns:a16="http://schemas.microsoft.com/office/drawing/2014/main" id="{A0597540-0E30-E44C-8F97-D3E9B1F82171}"/>
              </a:ext>
            </a:extLst>
          </p:cNvPr>
          <p:cNvSpPr/>
          <p:nvPr/>
        </p:nvSpPr>
        <p:spPr>
          <a:xfrm>
            <a:off x="1990" y="1712348"/>
            <a:ext cx="1149350" cy="4152608"/>
          </a:xfrm>
          <a:custGeom>
            <a:avLst/>
            <a:gdLst>
              <a:gd name="connsiteX0" fmla="*/ 654640 w 1895230"/>
              <a:gd name="connsiteY0" fmla="*/ 2137108 h 6847958"/>
              <a:gd name="connsiteX1" fmla="*/ 847409 w 1895230"/>
              <a:gd name="connsiteY1" fmla="*/ 2137108 h 6847958"/>
              <a:gd name="connsiteX2" fmla="*/ 1901618 w 1895230"/>
              <a:gd name="connsiteY2" fmla="*/ 2137108 h 6847958"/>
              <a:gd name="connsiteX3" fmla="*/ 0 w 1895230"/>
              <a:gd name="connsiteY3" fmla="*/ 0 h 6847958"/>
              <a:gd name="connsiteX4" fmla="*/ 0 w 1895230"/>
              <a:gd name="connsiteY4" fmla="*/ 6852462 h 6847958"/>
              <a:gd name="connsiteX5" fmla="*/ 654640 w 1895230"/>
              <a:gd name="connsiteY5" fmla="*/ 6852462 h 6847958"/>
              <a:gd name="connsiteX6" fmla="*/ 654640 w 1895230"/>
              <a:gd name="connsiteY6" fmla="*/ 2137108 h 684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5230" h="6847958">
                <a:moveTo>
                  <a:pt x="654640" y="2137108"/>
                </a:moveTo>
                <a:lnTo>
                  <a:pt x="847409" y="2137108"/>
                </a:lnTo>
                <a:lnTo>
                  <a:pt x="1901618" y="2137108"/>
                </a:lnTo>
                <a:lnTo>
                  <a:pt x="0" y="0"/>
                </a:lnTo>
                <a:lnTo>
                  <a:pt x="0" y="6852462"/>
                </a:lnTo>
                <a:lnTo>
                  <a:pt x="654640" y="6852462"/>
                </a:lnTo>
                <a:lnTo>
                  <a:pt x="654640" y="2137108"/>
                </a:lnTo>
                <a:close/>
              </a:path>
            </a:pathLst>
          </a:custGeom>
          <a:solidFill>
            <a:srgbClr val="12110C"/>
          </a:solidFill>
          <a:ln w="10468" cap="flat">
            <a:noFill/>
            <a:prstDash val="solid"/>
            <a:miter/>
          </a:ln>
        </p:spPr>
        <p:txBody>
          <a:bodyPr rtlCol="0" anchor="ctr"/>
          <a:lstStyle/>
          <a:p>
            <a:endParaRPr lang="en-US" sz="1092"/>
          </a:p>
        </p:txBody>
      </p:sp>
    </p:spTree>
    <p:extLst>
      <p:ext uri="{BB962C8B-B14F-4D97-AF65-F5344CB8AC3E}">
        <p14:creationId xmlns:p14="http://schemas.microsoft.com/office/powerpoint/2010/main" val="986116263"/>
      </p:ext>
    </p:extLst>
  </p:cSld>
  <p:clrMapOvr>
    <a:masterClrMapping/>
  </p:clrMapOvr>
  <p:extLst>
    <p:ext uri="{DCECCB84-F9BA-43D5-87BE-67443E8EF086}">
      <p15:sldGuideLst xmlns:p15="http://schemas.microsoft.com/office/powerpoint/2012/main">
        <p15:guide id="1" pos="6332">
          <p15:clr>
            <a:srgbClr val="FBAE40"/>
          </p15:clr>
        </p15:guide>
        <p15:guide id="2" pos="1229">
          <p15:clr>
            <a:srgbClr val="FBAE40"/>
          </p15:clr>
        </p15:guide>
        <p15:guide id="3" pos="1141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oadmap-1">
    <p:spTree>
      <p:nvGrpSpPr>
        <p:cNvPr id="1" name=""/>
        <p:cNvGrpSpPr/>
        <p:nvPr/>
      </p:nvGrpSpPr>
      <p:grpSpPr>
        <a:xfrm>
          <a:off x="0" y="0"/>
          <a:ext cx="0" cy="0"/>
          <a:chOff x="0" y="0"/>
          <a:chExt cx="0" cy="0"/>
        </a:xfrm>
      </p:grpSpPr>
      <p:graphicFrame>
        <p:nvGraphicFramePr>
          <p:cNvPr id="50" name="Table 49">
            <a:extLst>
              <a:ext uri="{FF2B5EF4-FFF2-40B4-BE49-F238E27FC236}">
                <a16:creationId xmlns:a16="http://schemas.microsoft.com/office/drawing/2014/main" id="{A6DFA681-259E-AD4D-BF16-05A8243CCEB6}"/>
              </a:ext>
            </a:extLst>
          </p:cNvPr>
          <p:cNvGraphicFramePr>
            <a:graphicFrameLocks noGrp="1"/>
          </p:cNvGraphicFramePr>
          <p:nvPr userDrawn="1"/>
        </p:nvGraphicFramePr>
        <p:xfrm>
          <a:off x="1226517" y="1573101"/>
          <a:ext cx="9760147" cy="4805331"/>
        </p:xfrm>
        <a:graphic>
          <a:graphicData uri="http://schemas.openxmlformats.org/drawingml/2006/table">
            <a:tbl>
              <a:tblPr firstRow="1" bandRow="1">
                <a:tableStyleId>{5C22544A-7EE6-4342-B048-85BDC9FD1C3A}</a:tableStyleId>
              </a:tblPr>
              <a:tblGrid>
                <a:gridCol w="910195">
                  <a:extLst>
                    <a:ext uri="{9D8B030D-6E8A-4147-A177-3AD203B41FA5}">
                      <a16:colId xmlns:a16="http://schemas.microsoft.com/office/drawing/2014/main" val="1619126657"/>
                    </a:ext>
                  </a:extLst>
                </a:gridCol>
                <a:gridCol w="2212488">
                  <a:extLst>
                    <a:ext uri="{9D8B030D-6E8A-4147-A177-3AD203B41FA5}">
                      <a16:colId xmlns:a16="http://schemas.microsoft.com/office/drawing/2014/main" val="893913735"/>
                    </a:ext>
                  </a:extLst>
                </a:gridCol>
                <a:gridCol w="2212488">
                  <a:extLst>
                    <a:ext uri="{9D8B030D-6E8A-4147-A177-3AD203B41FA5}">
                      <a16:colId xmlns:a16="http://schemas.microsoft.com/office/drawing/2014/main" val="1920519843"/>
                    </a:ext>
                  </a:extLst>
                </a:gridCol>
                <a:gridCol w="2212488">
                  <a:extLst>
                    <a:ext uri="{9D8B030D-6E8A-4147-A177-3AD203B41FA5}">
                      <a16:colId xmlns:a16="http://schemas.microsoft.com/office/drawing/2014/main" val="2479878562"/>
                    </a:ext>
                  </a:extLst>
                </a:gridCol>
                <a:gridCol w="2212488">
                  <a:extLst>
                    <a:ext uri="{9D8B030D-6E8A-4147-A177-3AD203B41FA5}">
                      <a16:colId xmlns:a16="http://schemas.microsoft.com/office/drawing/2014/main" val="1937586290"/>
                    </a:ext>
                  </a:extLst>
                </a:gridCol>
              </a:tblGrid>
              <a:tr h="345819">
                <a:tc>
                  <a:txBody>
                    <a:bodyPr/>
                    <a:lstStyle/>
                    <a:p>
                      <a:endParaRPr lang="en-US" sz="1100" dirty="0">
                        <a:solidFill>
                          <a:schemeClr val="bg1"/>
                        </a:solidFill>
                      </a:endParaRPr>
                    </a:p>
                  </a:txBody>
                  <a:tcPr marL="55453" marR="55453" marT="27725" marB="27725">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1" i="0" u="sng" dirty="0">
                          <a:solidFill>
                            <a:schemeClr val="bg1"/>
                          </a:solidFill>
                          <a:latin typeface="Arial" panose="020B0604020202020204" pitchFamily="34" charset="0"/>
                          <a:ea typeface="Calibri"/>
                          <a:cs typeface="Arial" panose="020B0604020202020204" pitchFamily="34" charset="0"/>
                          <a:sym typeface="Calibri"/>
                        </a:rPr>
                        <a:t>Inspire</a:t>
                      </a:r>
                      <a:endParaRPr lang="en-US" sz="1100" dirty="0">
                        <a:solidFill>
                          <a:schemeClr val="bg1"/>
                        </a:solidFill>
                      </a:endParaRPr>
                    </a:p>
                  </a:txBody>
                  <a:tcPr marL="55453" marR="55453" marT="27725" marB="2772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100" b="1" i="0" u="sng" dirty="0">
                          <a:solidFill>
                            <a:schemeClr val="bg1"/>
                          </a:solidFill>
                          <a:latin typeface="Arial" panose="020B0604020202020204" pitchFamily="34" charset="0"/>
                          <a:ea typeface="Calibri"/>
                          <a:cs typeface="Arial" panose="020B0604020202020204" pitchFamily="34" charset="0"/>
                          <a:sym typeface="Calibri"/>
                        </a:rPr>
                        <a:t>Validate</a:t>
                      </a:r>
                    </a:p>
                  </a:txBody>
                  <a:tcPr marL="55453" marR="55453" marT="27725" marB="2772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100" b="1" i="0" u="sng" dirty="0">
                          <a:solidFill>
                            <a:schemeClr val="bg1"/>
                          </a:solidFill>
                          <a:latin typeface="Arial" panose="020B0604020202020204" pitchFamily="34" charset="0"/>
                          <a:ea typeface="Calibri"/>
                          <a:cs typeface="Arial" panose="020B0604020202020204" pitchFamily="34" charset="0"/>
                          <a:sym typeface="Calibri"/>
                        </a:rPr>
                        <a:t>Facilitate</a:t>
                      </a:r>
                      <a:endParaRPr lang="en-GB" sz="1700" b="1" i="0" u="sng" dirty="0">
                        <a:solidFill>
                          <a:schemeClr val="bg1"/>
                        </a:solidFill>
                        <a:latin typeface="Arial" panose="020B0604020202020204" pitchFamily="34" charset="0"/>
                        <a:cs typeface="Arial" panose="020B0604020202020204" pitchFamily="34" charset="0"/>
                      </a:endParaRPr>
                    </a:p>
                  </a:txBody>
                  <a:tcPr marL="55453" marR="55453" marT="27725" marB="2772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GB" sz="1100" b="1" i="0" u="sng" dirty="0">
                          <a:solidFill>
                            <a:schemeClr val="bg1"/>
                          </a:solidFill>
                          <a:latin typeface="Arial" panose="020B0604020202020204" pitchFamily="34" charset="0"/>
                          <a:ea typeface="Calibri"/>
                          <a:cs typeface="Arial" panose="020B0604020202020204" pitchFamily="34" charset="0"/>
                          <a:sym typeface="Calibri"/>
                        </a:rPr>
                        <a:t>Confirm</a:t>
                      </a:r>
                      <a:endParaRPr lang="en-US" sz="1100" dirty="0">
                        <a:solidFill>
                          <a:schemeClr val="bg1"/>
                        </a:solidFill>
                      </a:endParaRPr>
                    </a:p>
                  </a:txBody>
                  <a:tcPr marL="55453" marR="55453" marT="27725" marB="27725"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179385794"/>
                  </a:ext>
                </a:extLst>
              </a:tr>
              <a:tr h="1114878">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lang="en-GB" sz="1100" b="1" i="0" u="sng" dirty="0">
                        <a:solidFill>
                          <a:schemeClr val="tx1"/>
                        </a:solidFill>
                        <a:latin typeface="Arial" panose="020B0604020202020204" pitchFamily="34" charset="0"/>
                        <a:cs typeface="Arial" panose="020B0604020202020204" pitchFamily="34" charset="0"/>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41288" marR="5080" lvl="0" indent="-128588" algn="l" defTabSz="914400" rtl="0" eaLnBrk="1" fontAlgn="auto" latinLnBrk="0" hangingPunct="1">
                        <a:lnSpc>
                          <a:spcPct val="116599"/>
                        </a:lnSpc>
                        <a:spcBef>
                          <a:spcPts val="100"/>
                        </a:spcBef>
                        <a:spcAft>
                          <a:spcPts val="0"/>
                        </a:spcAft>
                        <a:buClrTx/>
                        <a:buSzTx/>
                        <a:buFontTx/>
                        <a:buNone/>
                        <a:tabLst/>
                        <a:defRPr/>
                      </a:pPr>
                      <a:endParaRPr lang="en-GB" sz="1000" kern="1200" spc="-5" dirty="0">
                        <a:solidFill>
                          <a:schemeClr val="tx1"/>
                        </a:solidFill>
                        <a:latin typeface="Courier" pitchFamily="2" charset="0"/>
                        <a:ea typeface="+mn-ea"/>
                        <a:cs typeface="Courier New"/>
                        <a:sym typeface="Arial"/>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dirty="0">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dirty="0">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dirty="0">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6942537"/>
                  </a:ext>
                </a:extLst>
              </a:tr>
              <a:tr h="1114878">
                <a:tc>
                  <a:txBody>
                    <a:bodyPr/>
                    <a:lstStyle/>
                    <a:p>
                      <a:endParaRPr lang="en-US" sz="1100" b="1" i="0" u="sng" dirty="0">
                        <a:solidFill>
                          <a:schemeClr val="tx1"/>
                        </a:solidFill>
                        <a:latin typeface="Arial" panose="020B0604020202020204" pitchFamily="34" charset="0"/>
                        <a:cs typeface="Arial" panose="020B0604020202020204" pitchFamily="34" charset="0"/>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dirty="0">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dirty="0">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dirty="0">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1390611"/>
                  </a:ext>
                </a:extLst>
              </a:tr>
              <a:tr h="1114878">
                <a:tc>
                  <a:txBody>
                    <a:bodyPr/>
                    <a:lstStyle/>
                    <a:p>
                      <a:endParaRPr lang="en-US" sz="1100" b="1" i="0" u="sng" dirty="0">
                        <a:solidFill>
                          <a:schemeClr val="tx1"/>
                        </a:solidFill>
                        <a:latin typeface="Arial" panose="020B0604020202020204" pitchFamily="34" charset="0"/>
                        <a:cs typeface="Arial" panose="020B0604020202020204" pitchFamily="34" charset="0"/>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dirty="0">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dirty="0">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8291403"/>
                  </a:ext>
                </a:extLst>
              </a:tr>
              <a:tr h="1114878">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lang="en-GB" sz="1100" b="1" i="0" u="sng" dirty="0">
                        <a:solidFill>
                          <a:schemeClr val="tx1"/>
                        </a:solidFill>
                        <a:latin typeface="Arial" panose="020B0604020202020204" pitchFamily="34" charset="0"/>
                        <a:cs typeface="Arial" panose="020B0604020202020204" pitchFamily="34" charset="0"/>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dirty="0">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dirty="0">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9953073"/>
                  </a:ext>
                </a:extLst>
              </a:tr>
            </a:tbl>
          </a:graphicData>
        </a:graphic>
      </p:graphicFrame>
      <p:sp>
        <p:nvSpPr>
          <p:cNvPr id="37" name="Title 6">
            <a:extLst>
              <a:ext uri="{FF2B5EF4-FFF2-40B4-BE49-F238E27FC236}">
                <a16:creationId xmlns:a16="http://schemas.microsoft.com/office/drawing/2014/main" id="{8DB2D349-8FE2-0848-82B2-5C80737EA677}"/>
              </a:ext>
            </a:extLst>
          </p:cNvPr>
          <p:cNvSpPr>
            <a:spLocks noGrp="1"/>
          </p:cNvSpPr>
          <p:nvPr>
            <p:ph type="title"/>
          </p:nvPr>
        </p:nvSpPr>
        <p:spPr>
          <a:xfrm>
            <a:off x="1204443" y="1038332"/>
            <a:ext cx="9782221" cy="503663"/>
          </a:xfrm>
          <a:prstGeom prst="rect">
            <a:avLst/>
          </a:prstGeom>
        </p:spPr>
        <p:txBody>
          <a:bodyPr wrap="square" lIns="0" tIns="0" rIns="0" bIns="0" anchor="t" anchorCtr="0">
            <a:noAutofit/>
          </a:bodyPr>
          <a:lstStyle>
            <a:lvl1pPr algn="l">
              <a:defRPr sz="1637" cap="all" baseline="0">
                <a:solidFill>
                  <a:schemeClr val="tx1"/>
                </a:solidFill>
              </a:defRPr>
            </a:lvl1pPr>
          </a:lstStyle>
          <a:p>
            <a:r>
              <a:rPr lang="en-US" dirty="0"/>
              <a:t>Click to edit Master title style</a:t>
            </a:r>
          </a:p>
        </p:txBody>
      </p:sp>
      <p:grpSp>
        <p:nvGrpSpPr>
          <p:cNvPr id="40" name="Group 39">
            <a:extLst>
              <a:ext uri="{FF2B5EF4-FFF2-40B4-BE49-F238E27FC236}">
                <a16:creationId xmlns:a16="http://schemas.microsoft.com/office/drawing/2014/main" id="{5505308B-E066-664A-A8A4-AEABF5277ADA}"/>
              </a:ext>
            </a:extLst>
          </p:cNvPr>
          <p:cNvGrpSpPr/>
          <p:nvPr userDrawn="1"/>
        </p:nvGrpSpPr>
        <p:grpSpPr>
          <a:xfrm>
            <a:off x="4212267" y="1645666"/>
            <a:ext cx="239860" cy="216193"/>
            <a:chOff x="12309997" y="288558"/>
            <a:chExt cx="828573" cy="746876"/>
          </a:xfrm>
          <a:solidFill>
            <a:schemeClr val="bg1"/>
          </a:solidFill>
        </p:grpSpPr>
        <p:sp>
          <p:nvSpPr>
            <p:cNvPr id="4" name="Triangle 3">
              <a:extLst>
                <a:ext uri="{FF2B5EF4-FFF2-40B4-BE49-F238E27FC236}">
                  <a16:creationId xmlns:a16="http://schemas.microsoft.com/office/drawing/2014/main" id="{DA46ED18-C66D-6C4A-8903-B6E1AB3DF78A}"/>
                </a:ext>
              </a:extLst>
            </p:cNvPr>
            <p:cNvSpPr/>
            <p:nvPr userDrawn="1"/>
          </p:nvSpPr>
          <p:spPr>
            <a:xfrm rot="5400000">
              <a:off x="12123901" y="474667"/>
              <a:ext cx="746863" cy="37467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dirty="0"/>
            </a:p>
          </p:txBody>
        </p:sp>
        <p:sp>
          <p:nvSpPr>
            <p:cNvPr id="39" name="Triangle 38">
              <a:extLst>
                <a:ext uri="{FF2B5EF4-FFF2-40B4-BE49-F238E27FC236}">
                  <a16:creationId xmlns:a16="http://schemas.microsoft.com/office/drawing/2014/main" id="{7F6D5E6A-D6F6-4244-A3F8-C6E9B1C35812}"/>
                </a:ext>
              </a:extLst>
            </p:cNvPr>
            <p:cNvSpPr/>
            <p:nvPr userDrawn="1"/>
          </p:nvSpPr>
          <p:spPr>
            <a:xfrm rot="5400000">
              <a:off x="12577801" y="474656"/>
              <a:ext cx="746868" cy="37467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grpSp>
      <p:sp>
        <p:nvSpPr>
          <p:cNvPr id="3" name="Freeform 2">
            <a:extLst>
              <a:ext uri="{FF2B5EF4-FFF2-40B4-BE49-F238E27FC236}">
                <a16:creationId xmlns:a16="http://schemas.microsoft.com/office/drawing/2014/main" id="{CB2C4FB3-3D29-714F-8DBE-6D04E24B8C87}"/>
              </a:ext>
            </a:extLst>
          </p:cNvPr>
          <p:cNvSpPr/>
          <p:nvPr userDrawn="1"/>
        </p:nvSpPr>
        <p:spPr>
          <a:xfrm>
            <a:off x="0" y="481"/>
            <a:ext cx="12192000" cy="6857519"/>
          </a:xfrm>
          <a:custGeom>
            <a:avLst/>
            <a:gdLst>
              <a:gd name="connsiteX0" fmla="*/ 0 w 20104100"/>
              <a:gd name="connsiteY0" fmla="*/ 0 h 11308556"/>
              <a:gd name="connsiteX1" fmla="*/ 0 w 20104100"/>
              <a:gd name="connsiteY1" fmla="*/ 2823788 h 11308556"/>
              <a:gd name="connsiteX2" fmla="*/ 1901618 w 20104100"/>
              <a:gd name="connsiteY2" fmla="*/ 4960896 h 11308556"/>
              <a:gd name="connsiteX3" fmla="*/ 654640 w 20104100"/>
              <a:gd name="connsiteY3" fmla="*/ 4960896 h 11308556"/>
              <a:gd name="connsiteX4" fmla="*/ 654640 w 20104100"/>
              <a:gd name="connsiteY4" fmla="*/ 9676250 h 11308556"/>
              <a:gd name="connsiteX5" fmla="*/ 0 w 20104100"/>
              <a:gd name="connsiteY5" fmla="*/ 9676250 h 11308556"/>
              <a:gd name="connsiteX6" fmla="*/ 0 w 20104100"/>
              <a:gd name="connsiteY6" fmla="*/ 11308556 h 11308556"/>
              <a:gd name="connsiteX7" fmla="*/ 20104100 w 20104100"/>
              <a:gd name="connsiteY7" fmla="*/ 11308556 h 11308556"/>
              <a:gd name="connsiteX8" fmla="*/ 20104100 w 20104100"/>
              <a:gd name="connsiteY8" fmla="*/ 0 h 11308556"/>
              <a:gd name="connsiteX9" fmla="*/ 19378154 w 20104100"/>
              <a:gd name="connsiteY9" fmla="*/ 1879000 h 11308556"/>
              <a:gd name="connsiteX10" fmla="*/ 19295956 w 20104100"/>
              <a:gd name="connsiteY10" fmla="*/ 1879000 h 11308556"/>
              <a:gd name="connsiteX11" fmla="*/ 19295956 w 20104100"/>
              <a:gd name="connsiteY11" fmla="*/ 3928990 h 11308556"/>
              <a:gd name="connsiteX12" fmla="*/ 18537550 w 20104100"/>
              <a:gd name="connsiteY12" fmla="*/ 3928990 h 11308556"/>
              <a:gd name="connsiteX13" fmla="*/ 18537550 w 20104100"/>
              <a:gd name="connsiteY13" fmla="*/ 1879000 h 11308556"/>
              <a:gd name="connsiteX14" fmla="*/ 18005840 w 20104100"/>
              <a:gd name="connsiteY14" fmla="*/ 1879000 h 11308556"/>
              <a:gd name="connsiteX15" fmla="*/ 18916806 w 20104100"/>
              <a:gd name="connsiteY15" fmla="*/ 835263 h 11308556"/>
              <a:gd name="connsiteX16" fmla="*/ 19827774 w 20104100"/>
              <a:gd name="connsiteY16" fmla="*/ 1879000 h 113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04100" h="11308556">
                <a:moveTo>
                  <a:pt x="0" y="0"/>
                </a:moveTo>
                <a:lnTo>
                  <a:pt x="0" y="2823788"/>
                </a:lnTo>
                <a:lnTo>
                  <a:pt x="1901618" y="4960896"/>
                </a:lnTo>
                <a:lnTo>
                  <a:pt x="654640" y="4960896"/>
                </a:lnTo>
                <a:lnTo>
                  <a:pt x="654640" y="9676250"/>
                </a:lnTo>
                <a:lnTo>
                  <a:pt x="0" y="9676250"/>
                </a:lnTo>
                <a:lnTo>
                  <a:pt x="0" y="11308556"/>
                </a:lnTo>
                <a:lnTo>
                  <a:pt x="20104100" y="11308556"/>
                </a:lnTo>
                <a:lnTo>
                  <a:pt x="20104100" y="0"/>
                </a:lnTo>
                <a:close/>
                <a:moveTo>
                  <a:pt x="19378154" y="1879000"/>
                </a:moveTo>
                <a:lnTo>
                  <a:pt x="19295956" y="1879000"/>
                </a:lnTo>
                <a:lnTo>
                  <a:pt x="19295956" y="3928990"/>
                </a:lnTo>
                <a:lnTo>
                  <a:pt x="18537550" y="3928990"/>
                </a:lnTo>
                <a:lnTo>
                  <a:pt x="18537550" y="1879000"/>
                </a:lnTo>
                <a:lnTo>
                  <a:pt x="18005840" y="1879000"/>
                </a:lnTo>
                <a:lnTo>
                  <a:pt x="18916806" y="835263"/>
                </a:lnTo>
                <a:lnTo>
                  <a:pt x="19827774" y="1879000"/>
                </a:lnTo>
                <a:close/>
              </a:path>
            </a:pathLst>
          </a:custGeom>
          <a:noFill/>
          <a:ln w="10468" cap="flat">
            <a:noFill/>
            <a:prstDash val="solid"/>
            <a:miter/>
          </a:ln>
        </p:spPr>
        <p:txBody>
          <a:bodyPr rtlCol="0" anchor="ctr"/>
          <a:lstStyle/>
          <a:p>
            <a:endParaRPr lang="en-US" sz="1092"/>
          </a:p>
        </p:txBody>
      </p:sp>
      <p:sp>
        <p:nvSpPr>
          <p:cNvPr id="10" name="Freeform 9">
            <a:extLst>
              <a:ext uri="{FF2B5EF4-FFF2-40B4-BE49-F238E27FC236}">
                <a16:creationId xmlns:a16="http://schemas.microsoft.com/office/drawing/2014/main" id="{CF5057D3-C181-BF4B-9700-678E2D72DF3E}"/>
              </a:ext>
            </a:extLst>
          </p:cNvPr>
          <p:cNvSpPr/>
          <p:nvPr userDrawn="1"/>
        </p:nvSpPr>
        <p:spPr>
          <a:xfrm>
            <a:off x="0" y="1712830"/>
            <a:ext cx="1149350" cy="4152608"/>
          </a:xfrm>
          <a:custGeom>
            <a:avLst/>
            <a:gdLst>
              <a:gd name="connsiteX0" fmla="*/ 654640 w 1895230"/>
              <a:gd name="connsiteY0" fmla="*/ 2137108 h 6847958"/>
              <a:gd name="connsiteX1" fmla="*/ 847409 w 1895230"/>
              <a:gd name="connsiteY1" fmla="*/ 2137108 h 6847958"/>
              <a:gd name="connsiteX2" fmla="*/ 1901618 w 1895230"/>
              <a:gd name="connsiteY2" fmla="*/ 2137108 h 6847958"/>
              <a:gd name="connsiteX3" fmla="*/ 0 w 1895230"/>
              <a:gd name="connsiteY3" fmla="*/ 0 h 6847958"/>
              <a:gd name="connsiteX4" fmla="*/ 0 w 1895230"/>
              <a:gd name="connsiteY4" fmla="*/ 6852462 h 6847958"/>
              <a:gd name="connsiteX5" fmla="*/ 654640 w 1895230"/>
              <a:gd name="connsiteY5" fmla="*/ 6852462 h 6847958"/>
              <a:gd name="connsiteX6" fmla="*/ 654640 w 1895230"/>
              <a:gd name="connsiteY6" fmla="*/ 2137108 h 684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5230" h="6847958">
                <a:moveTo>
                  <a:pt x="654640" y="2137108"/>
                </a:moveTo>
                <a:lnTo>
                  <a:pt x="847409" y="2137108"/>
                </a:lnTo>
                <a:lnTo>
                  <a:pt x="1901618" y="2137108"/>
                </a:lnTo>
                <a:lnTo>
                  <a:pt x="0" y="0"/>
                </a:lnTo>
                <a:lnTo>
                  <a:pt x="0" y="6852462"/>
                </a:lnTo>
                <a:lnTo>
                  <a:pt x="654640" y="6852462"/>
                </a:lnTo>
                <a:lnTo>
                  <a:pt x="654640" y="2137108"/>
                </a:lnTo>
                <a:close/>
              </a:path>
            </a:pathLst>
          </a:custGeom>
          <a:solidFill>
            <a:srgbClr val="12110C"/>
          </a:solidFill>
          <a:ln w="10468" cap="flat">
            <a:noFill/>
            <a:prstDash val="solid"/>
            <a:miter/>
          </a:ln>
        </p:spPr>
        <p:txBody>
          <a:bodyPr rtlCol="0" anchor="ctr"/>
          <a:lstStyle/>
          <a:p>
            <a:endParaRPr lang="en-US" sz="1092"/>
          </a:p>
        </p:txBody>
      </p:sp>
      <p:grpSp>
        <p:nvGrpSpPr>
          <p:cNvPr id="20" name="Group 19">
            <a:extLst>
              <a:ext uri="{FF2B5EF4-FFF2-40B4-BE49-F238E27FC236}">
                <a16:creationId xmlns:a16="http://schemas.microsoft.com/office/drawing/2014/main" id="{6D0640D5-9628-104E-91F3-60CB00D3BD2B}"/>
              </a:ext>
            </a:extLst>
          </p:cNvPr>
          <p:cNvGrpSpPr/>
          <p:nvPr userDrawn="1"/>
        </p:nvGrpSpPr>
        <p:grpSpPr>
          <a:xfrm>
            <a:off x="6430394" y="1645666"/>
            <a:ext cx="239860" cy="216193"/>
            <a:chOff x="12309997" y="288558"/>
            <a:chExt cx="828573" cy="746876"/>
          </a:xfrm>
          <a:solidFill>
            <a:schemeClr val="bg1"/>
          </a:solidFill>
        </p:grpSpPr>
        <p:sp>
          <p:nvSpPr>
            <p:cNvPr id="21" name="Triangle 20">
              <a:extLst>
                <a:ext uri="{FF2B5EF4-FFF2-40B4-BE49-F238E27FC236}">
                  <a16:creationId xmlns:a16="http://schemas.microsoft.com/office/drawing/2014/main" id="{92C309A9-A165-F345-B002-7F0E831C8BD3}"/>
                </a:ext>
              </a:extLst>
            </p:cNvPr>
            <p:cNvSpPr/>
            <p:nvPr userDrawn="1"/>
          </p:nvSpPr>
          <p:spPr>
            <a:xfrm rot="5400000">
              <a:off x="12123901" y="474667"/>
              <a:ext cx="746863" cy="37467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dirty="0"/>
            </a:p>
          </p:txBody>
        </p:sp>
        <p:sp>
          <p:nvSpPr>
            <p:cNvPr id="22" name="Triangle 21">
              <a:extLst>
                <a:ext uri="{FF2B5EF4-FFF2-40B4-BE49-F238E27FC236}">
                  <a16:creationId xmlns:a16="http://schemas.microsoft.com/office/drawing/2014/main" id="{06D2B0EF-F3B7-1C4B-968E-0838378F2663}"/>
                </a:ext>
              </a:extLst>
            </p:cNvPr>
            <p:cNvSpPr/>
            <p:nvPr userDrawn="1"/>
          </p:nvSpPr>
          <p:spPr>
            <a:xfrm rot="5400000">
              <a:off x="12577801" y="474656"/>
              <a:ext cx="746868" cy="37467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grpSp>
      <p:grpSp>
        <p:nvGrpSpPr>
          <p:cNvPr id="28" name="Group 27">
            <a:extLst>
              <a:ext uri="{FF2B5EF4-FFF2-40B4-BE49-F238E27FC236}">
                <a16:creationId xmlns:a16="http://schemas.microsoft.com/office/drawing/2014/main" id="{6A76548E-388A-A342-BFD2-E4766BAA02D0}"/>
              </a:ext>
            </a:extLst>
          </p:cNvPr>
          <p:cNvGrpSpPr/>
          <p:nvPr userDrawn="1"/>
        </p:nvGrpSpPr>
        <p:grpSpPr>
          <a:xfrm>
            <a:off x="8648522" y="1645666"/>
            <a:ext cx="239860" cy="216193"/>
            <a:chOff x="12309997" y="288558"/>
            <a:chExt cx="828573" cy="746876"/>
          </a:xfrm>
          <a:solidFill>
            <a:schemeClr val="bg1"/>
          </a:solidFill>
        </p:grpSpPr>
        <p:sp>
          <p:nvSpPr>
            <p:cNvPr id="29" name="Triangle 28">
              <a:extLst>
                <a:ext uri="{FF2B5EF4-FFF2-40B4-BE49-F238E27FC236}">
                  <a16:creationId xmlns:a16="http://schemas.microsoft.com/office/drawing/2014/main" id="{FBFCF5A6-B16B-0641-8F59-9BB755408693}"/>
                </a:ext>
              </a:extLst>
            </p:cNvPr>
            <p:cNvSpPr/>
            <p:nvPr userDrawn="1"/>
          </p:nvSpPr>
          <p:spPr>
            <a:xfrm rot="5400000">
              <a:off x="12123901" y="474667"/>
              <a:ext cx="746863" cy="37467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dirty="0"/>
            </a:p>
          </p:txBody>
        </p:sp>
        <p:sp>
          <p:nvSpPr>
            <p:cNvPr id="30" name="Triangle 29">
              <a:extLst>
                <a:ext uri="{FF2B5EF4-FFF2-40B4-BE49-F238E27FC236}">
                  <a16:creationId xmlns:a16="http://schemas.microsoft.com/office/drawing/2014/main" id="{EA5C2382-BE64-9641-A1BF-6A4C1D473D21}"/>
                </a:ext>
              </a:extLst>
            </p:cNvPr>
            <p:cNvSpPr/>
            <p:nvPr userDrawn="1"/>
          </p:nvSpPr>
          <p:spPr>
            <a:xfrm rot="5400000">
              <a:off x="12577801" y="474656"/>
              <a:ext cx="746868" cy="37467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grpSp>
    </p:spTree>
    <p:extLst>
      <p:ext uri="{BB962C8B-B14F-4D97-AF65-F5344CB8AC3E}">
        <p14:creationId xmlns:p14="http://schemas.microsoft.com/office/powerpoint/2010/main" val="1338552569"/>
      </p:ext>
    </p:extLst>
  </p:cSld>
  <p:clrMapOvr>
    <a:masterClrMapping/>
  </p:clrMapOvr>
  <p:extLst>
    <p:ext uri="{DCECCB84-F9BA-43D5-87BE-67443E8EF086}">
      <p15:sldGuideLst xmlns:p15="http://schemas.microsoft.com/office/powerpoint/2012/main">
        <p15:guide id="1" orient="horz" pos="3562">
          <p15:clr>
            <a:srgbClr val="FBAE40"/>
          </p15:clr>
        </p15:guide>
        <p15:guide id="2" pos="1274">
          <p15:clr>
            <a:srgbClr val="FBAE40"/>
          </p15:clr>
        </p15:guide>
        <p15:guide id="3" pos="1141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oadmap-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4B7254-62EE-E640-97B6-D6186E17F8E8}"/>
              </a:ext>
            </a:extLst>
          </p:cNvPr>
          <p:cNvSpPr/>
          <p:nvPr userDrawn="1"/>
        </p:nvSpPr>
        <p:spPr>
          <a:xfrm>
            <a:off x="1226516" y="1541995"/>
            <a:ext cx="2177693" cy="4064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92" b="1" i="0" u="sng" dirty="0">
                <a:solidFill>
                  <a:schemeClr val="bg1"/>
                </a:solidFill>
                <a:latin typeface="Arial" panose="020B0604020202020204" pitchFamily="34" charset="0"/>
                <a:ea typeface="Calibri"/>
                <a:cs typeface="Arial" panose="020B0604020202020204" pitchFamily="34" charset="0"/>
                <a:sym typeface="Calibri"/>
              </a:rPr>
              <a:t>Inspire</a:t>
            </a:r>
            <a:endParaRPr lang="en-US" sz="1092" dirty="0">
              <a:solidFill>
                <a:schemeClr val="bg1"/>
              </a:solidFill>
            </a:endParaRPr>
          </a:p>
        </p:txBody>
      </p:sp>
      <p:sp>
        <p:nvSpPr>
          <p:cNvPr id="37" name="Title 6">
            <a:extLst>
              <a:ext uri="{FF2B5EF4-FFF2-40B4-BE49-F238E27FC236}">
                <a16:creationId xmlns:a16="http://schemas.microsoft.com/office/drawing/2014/main" id="{8DB2D349-8FE2-0848-82B2-5C80737EA677}"/>
              </a:ext>
            </a:extLst>
          </p:cNvPr>
          <p:cNvSpPr>
            <a:spLocks noGrp="1"/>
          </p:cNvSpPr>
          <p:nvPr>
            <p:ph type="title"/>
          </p:nvPr>
        </p:nvSpPr>
        <p:spPr>
          <a:xfrm>
            <a:off x="1204443" y="1038332"/>
            <a:ext cx="9782221" cy="503663"/>
          </a:xfrm>
          <a:prstGeom prst="rect">
            <a:avLst/>
          </a:prstGeom>
        </p:spPr>
        <p:txBody>
          <a:bodyPr wrap="square" lIns="0" tIns="0" rIns="0" bIns="0" anchor="t" anchorCtr="0">
            <a:noAutofit/>
          </a:bodyPr>
          <a:lstStyle>
            <a:lvl1pPr algn="l">
              <a:defRPr sz="1637" cap="all" baseline="0">
                <a:solidFill>
                  <a:schemeClr val="tx1"/>
                </a:solidFill>
              </a:defRPr>
            </a:lvl1pPr>
          </a:lstStyle>
          <a:p>
            <a:r>
              <a:rPr lang="en-US" dirty="0"/>
              <a:t>Click to edit Master title style</a:t>
            </a:r>
          </a:p>
        </p:txBody>
      </p:sp>
      <p:grpSp>
        <p:nvGrpSpPr>
          <p:cNvPr id="51" name="Group 50">
            <a:extLst>
              <a:ext uri="{FF2B5EF4-FFF2-40B4-BE49-F238E27FC236}">
                <a16:creationId xmlns:a16="http://schemas.microsoft.com/office/drawing/2014/main" id="{722B4F8B-80F4-C549-B4CD-0343A731BC5D}"/>
              </a:ext>
            </a:extLst>
          </p:cNvPr>
          <p:cNvGrpSpPr/>
          <p:nvPr userDrawn="1"/>
        </p:nvGrpSpPr>
        <p:grpSpPr>
          <a:xfrm>
            <a:off x="3478606" y="1645664"/>
            <a:ext cx="5260157" cy="216194"/>
            <a:chOff x="5440196" y="2878205"/>
            <a:chExt cx="8673779" cy="356520"/>
          </a:xfrm>
        </p:grpSpPr>
        <p:grpSp>
          <p:nvGrpSpPr>
            <p:cNvPr id="40" name="Group 39">
              <a:extLst>
                <a:ext uri="{FF2B5EF4-FFF2-40B4-BE49-F238E27FC236}">
                  <a16:creationId xmlns:a16="http://schemas.microsoft.com/office/drawing/2014/main" id="{5505308B-E066-664A-A8A4-AEABF5277ADA}"/>
                </a:ext>
              </a:extLst>
            </p:cNvPr>
            <p:cNvGrpSpPr/>
            <p:nvPr userDrawn="1"/>
          </p:nvGrpSpPr>
          <p:grpSpPr>
            <a:xfrm>
              <a:off x="5440196" y="2878210"/>
              <a:ext cx="379355" cy="356515"/>
              <a:chOff x="11371522" y="288563"/>
              <a:chExt cx="794711" cy="746865"/>
            </a:xfrm>
          </p:grpSpPr>
          <p:sp>
            <p:nvSpPr>
              <p:cNvPr id="4" name="Triangle 3">
                <a:extLst>
                  <a:ext uri="{FF2B5EF4-FFF2-40B4-BE49-F238E27FC236}">
                    <a16:creationId xmlns:a16="http://schemas.microsoft.com/office/drawing/2014/main" id="{DA46ED18-C66D-6C4A-8903-B6E1AB3DF78A}"/>
                  </a:ext>
                </a:extLst>
              </p:cNvPr>
              <p:cNvSpPr/>
              <p:nvPr userDrawn="1"/>
            </p:nvSpPr>
            <p:spPr>
              <a:xfrm rot="5400000">
                <a:off x="11185426" y="474660"/>
                <a:ext cx="746864" cy="37467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39" name="Triangle 38">
                <a:extLst>
                  <a:ext uri="{FF2B5EF4-FFF2-40B4-BE49-F238E27FC236}">
                    <a16:creationId xmlns:a16="http://schemas.microsoft.com/office/drawing/2014/main" id="{7F6D5E6A-D6F6-4244-A3F8-C6E9B1C35812}"/>
                  </a:ext>
                </a:extLst>
              </p:cNvPr>
              <p:cNvSpPr/>
              <p:nvPr userDrawn="1"/>
            </p:nvSpPr>
            <p:spPr>
              <a:xfrm rot="5400000">
                <a:off x="11605466" y="474659"/>
                <a:ext cx="746863" cy="37467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grpSp>
        <p:grpSp>
          <p:nvGrpSpPr>
            <p:cNvPr id="41" name="Group 40">
              <a:extLst>
                <a:ext uri="{FF2B5EF4-FFF2-40B4-BE49-F238E27FC236}">
                  <a16:creationId xmlns:a16="http://schemas.microsoft.com/office/drawing/2014/main" id="{7E970D3D-E123-014A-99D4-ABED9416F4CF}"/>
                </a:ext>
              </a:extLst>
            </p:cNvPr>
            <p:cNvGrpSpPr/>
            <p:nvPr userDrawn="1"/>
          </p:nvGrpSpPr>
          <p:grpSpPr>
            <a:xfrm>
              <a:off x="9586303" y="2878205"/>
              <a:ext cx="379369" cy="356514"/>
              <a:chOff x="12595372" y="288558"/>
              <a:chExt cx="794745" cy="746867"/>
            </a:xfrm>
          </p:grpSpPr>
          <p:sp>
            <p:nvSpPr>
              <p:cNvPr id="42" name="Triangle 41">
                <a:extLst>
                  <a:ext uri="{FF2B5EF4-FFF2-40B4-BE49-F238E27FC236}">
                    <a16:creationId xmlns:a16="http://schemas.microsoft.com/office/drawing/2014/main" id="{1822DC7E-14D0-7F47-92B4-69BC9D9F4723}"/>
                  </a:ext>
                </a:extLst>
              </p:cNvPr>
              <p:cNvSpPr/>
              <p:nvPr userDrawn="1"/>
            </p:nvSpPr>
            <p:spPr>
              <a:xfrm rot="5400000">
                <a:off x="12409274" y="474656"/>
                <a:ext cx="746867" cy="37467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43" name="Triangle 42">
                <a:extLst>
                  <a:ext uri="{FF2B5EF4-FFF2-40B4-BE49-F238E27FC236}">
                    <a16:creationId xmlns:a16="http://schemas.microsoft.com/office/drawing/2014/main" id="{37C1F203-CF0B-314E-A275-DF47E487F1B8}"/>
                  </a:ext>
                </a:extLst>
              </p:cNvPr>
              <p:cNvSpPr/>
              <p:nvPr userDrawn="1"/>
            </p:nvSpPr>
            <p:spPr>
              <a:xfrm rot="5400000">
                <a:off x="12829348" y="474656"/>
                <a:ext cx="746867" cy="37467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grpSp>
        <p:grpSp>
          <p:nvGrpSpPr>
            <p:cNvPr id="45" name="Group 44">
              <a:extLst>
                <a:ext uri="{FF2B5EF4-FFF2-40B4-BE49-F238E27FC236}">
                  <a16:creationId xmlns:a16="http://schemas.microsoft.com/office/drawing/2014/main" id="{2E73408E-CD4C-4B47-BB68-AB308A82C25D}"/>
                </a:ext>
              </a:extLst>
            </p:cNvPr>
            <p:cNvGrpSpPr/>
            <p:nvPr userDrawn="1"/>
          </p:nvGrpSpPr>
          <p:grpSpPr>
            <a:xfrm>
              <a:off x="13734631" y="2878210"/>
              <a:ext cx="379344" cy="356515"/>
              <a:chOff x="13845295" y="288563"/>
              <a:chExt cx="794690" cy="746864"/>
            </a:xfrm>
          </p:grpSpPr>
          <p:sp>
            <p:nvSpPr>
              <p:cNvPr id="46" name="Triangle 45">
                <a:extLst>
                  <a:ext uri="{FF2B5EF4-FFF2-40B4-BE49-F238E27FC236}">
                    <a16:creationId xmlns:a16="http://schemas.microsoft.com/office/drawing/2014/main" id="{282426C5-B5E4-0248-BC07-64CBED5EC04A}"/>
                  </a:ext>
                </a:extLst>
              </p:cNvPr>
              <p:cNvSpPr/>
              <p:nvPr userDrawn="1"/>
            </p:nvSpPr>
            <p:spPr>
              <a:xfrm rot="5400000">
                <a:off x="13659199" y="474659"/>
                <a:ext cx="746864" cy="37467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47" name="Triangle 46">
                <a:extLst>
                  <a:ext uri="{FF2B5EF4-FFF2-40B4-BE49-F238E27FC236}">
                    <a16:creationId xmlns:a16="http://schemas.microsoft.com/office/drawing/2014/main" id="{9ADD8E2C-E5C9-D74A-9555-2B82F5458CC5}"/>
                  </a:ext>
                </a:extLst>
              </p:cNvPr>
              <p:cNvSpPr/>
              <p:nvPr userDrawn="1"/>
            </p:nvSpPr>
            <p:spPr>
              <a:xfrm rot="5400000">
                <a:off x="14079217" y="474659"/>
                <a:ext cx="746864" cy="37467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grpSp>
      </p:grpSp>
      <p:sp>
        <p:nvSpPr>
          <p:cNvPr id="26" name="Rectangle 25">
            <a:extLst>
              <a:ext uri="{FF2B5EF4-FFF2-40B4-BE49-F238E27FC236}">
                <a16:creationId xmlns:a16="http://schemas.microsoft.com/office/drawing/2014/main" id="{78A02005-7511-894A-8AA2-6623CC932EFD}"/>
              </a:ext>
            </a:extLst>
          </p:cNvPr>
          <p:cNvSpPr/>
          <p:nvPr userDrawn="1"/>
        </p:nvSpPr>
        <p:spPr>
          <a:xfrm>
            <a:off x="3756189" y="1541995"/>
            <a:ext cx="2177693" cy="4064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92" b="1" i="0" u="sng" dirty="0">
                <a:solidFill>
                  <a:schemeClr val="bg1"/>
                </a:solidFill>
                <a:latin typeface="Arial" panose="020B0604020202020204" pitchFamily="34" charset="0"/>
                <a:ea typeface="Calibri"/>
                <a:cs typeface="Arial" panose="020B0604020202020204" pitchFamily="34" charset="0"/>
                <a:sym typeface="Calibri"/>
              </a:rPr>
              <a:t>Validate</a:t>
            </a:r>
            <a:endParaRPr lang="en-US" sz="1092" dirty="0">
              <a:solidFill>
                <a:schemeClr val="bg1"/>
              </a:solidFill>
            </a:endParaRPr>
          </a:p>
        </p:txBody>
      </p:sp>
      <p:sp>
        <p:nvSpPr>
          <p:cNvPr id="27" name="Rectangle 26">
            <a:extLst>
              <a:ext uri="{FF2B5EF4-FFF2-40B4-BE49-F238E27FC236}">
                <a16:creationId xmlns:a16="http://schemas.microsoft.com/office/drawing/2014/main" id="{D49A5E15-BC96-E24D-A3A7-81E7F6CCBF10}"/>
              </a:ext>
            </a:extLst>
          </p:cNvPr>
          <p:cNvSpPr/>
          <p:nvPr userDrawn="1"/>
        </p:nvSpPr>
        <p:spPr>
          <a:xfrm>
            <a:off x="6285862" y="1541995"/>
            <a:ext cx="2177693" cy="4064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92" b="1" i="0" u="sng" dirty="0">
                <a:solidFill>
                  <a:schemeClr val="bg1"/>
                </a:solidFill>
                <a:latin typeface="Arial" panose="020B0604020202020204" pitchFamily="34" charset="0"/>
                <a:ea typeface="Calibri"/>
                <a:cs typeface="Arial" panose="020B0604020202020204" pitchFamily="34" charset="0"/>
                <a:sym typeface="Calibri"/>
              </a:rPr>
              <a:t>Facilitate</a:t>
            </a:r>
            <a:endParaRPr lang="en-US" sz="1092" dirty="0">
              <a:solidFill>
                <a:schemeClr val="bg1"/>
              </a:solidFill>
            </a:endParaRPr>
          </a:p>
        </p:txBody>
      </p:sp>
      <p:sp>
        <p:nvSpPr>
          <p:cNvPr id="28" name="Rectangle 27">
            <a:extLst>
              <a:ext uri="{FF2B5EF4-FFF2-40B4-BE49-F238E27FC236}">
                <a16:creationId xmlns:a16="http://schemas.microsoft.com/office/drawing/2014/main" id="{765A9674-CBB7-7B4B-9BD3-FB6C09E87455}"/>
              </a:ext>
            </a:extLst>
          </p:cNvPr>
          <p:cNvSpPr/>
          <p:nvPr userDrawn="1"/>
        </p:nvSpPr>
        <p:spPr>
          <a:xfrm>
            <a:off x="8815534" y="1541995"/>
            <a:ext cx="2177693" cy="4064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92" b="1" i="0" u="sng" dirty="0">
                <a:solidFill>
                  <a:schemeClr val="bg1"/>
                </a:solidFill>
                <a:latin typeface="Arial" panose="020B0604020202020204" pitchFamily="34" charset="0"/>
                <a:ea typeface="Calibri"/>
                <a:cs typeface="Arial" panose="020B0604020202020204" pitchFamily="34" charset="0"/>
                <a:sym typeface="Calibri"/>
              </a:rPr>
              <a:t>Confirm</a:t>
            </a:r>
            <a:endParaRPr lang="en-US" sz="1092" dirty="0">
              <a:solidFill>
                <a:schemeClr val="bg1"/>
              </a:solidFill>
            </a:endParaRPr>
          </a:p>
        </p:txBody>
      </p:sp>
      <p:sp>
        <p:nvSpPr>
          <p:cNvPr id="5" name="Freeform 4">
            <a:extLst>
              <a:ext uri="{FF2B5EF4-FFF2-40B4-BE49-F238E27FC236}">
                <a16:creationId xmlns:a16="http://schemas.microsoft.com/office/drawing/2014/main" id="{A6EE97E9-8615-5641-BA96-50B5F1568314}"/>
              </a:ext>
            </a:extLst>
          </p:cNvPr>
          <p:cNvSpPr/>
          <p:nvPr/>
        </p:nvSpPr>
        <p:spPr>
          <a:xfrm>
            <a:off x="0" y="481"/>
            <a:ext cx="12192000" cy="6857519"/>
          </a:xfrm>
          <a:custGeom>
            <a:avLst/>
            <a:gdLst>
              <a:gd name="connsiteX0" fmla="*/ 0 w 20104100"/>
              <a:gd name="connsiteY0" fmla="*/ 0 h 11308556"/>
              <a:gd name="connsiteX1" fmla="*/ 0 w 20104100"/>
              <a:gd name="connsiteY1" fmla="*/ 2823788 h 11308556"/>
              <a:gd name="connsiteX2" fmla="*/ 1901618 w 20104100"/>
              <a:gd name="connsiteY2" fmla="*/ 4960896 h 11308556"/>
              <a:gd name="connsiteX3" fmla="*/ 654640 w 20104100"/>
              <a:gd name="connsiteY3" fmla="*/ 4960896 h 11308556"/>
              <a:gd name="connsiteX4" fmla="*/ 654640 w 20104100"/>
              <a:gd name="connsiteY4" fmla="*/ 9676250 h 11308556"/>
              <a:gd name="connsiteX5" fmla="*/ 0 w 20104100"/>
              <a:gd name="connsiteY5" fmla="*/ 9676250 h 11308556"/>
              <a:gd name="connsiteX6" fmla="*/ 0 w 20104100"/>
              <a:gd name="connsiteY6" fmla="*/ 11308556 h 11308556"/>
              <a:gd name="connsiteX7" fmla="*/ 20104100 w 20104100"/>
              <a:gd name="connsiteY7" fmla="*/ 11308556 h 11308556"/>
              <a:gd name="connsiteX8" fmla="*/ 20104100 w 20104100"/>
              <a:gd name="connsiteY8" fmla="*/ 0 h 11308556"/>
              <a:gd name="connsiteX9" fmla="*/ 19378154 w 20104100"/>
              <a:gd name="connsiteY9" fmla="*/ 1879000 h 11308556"/>
              <a:gd name="connsiteX10" fmla="*/ 19295956 w 20104100"/>
              <a:gd name="connsiteY10" fmla="*/ 1879000 h 11308556"/>
              <a:gd name="connsiteX11" fmla="*/ 19295956 w 20104100"/>
              <a:gd name="connsiteY11" fmla="*/ 3928990 h 11308556"/>
              <a:gd name="connsiteX12" fmla="*/ 18537550 w 20104100"/>
              <a:gd name="connsiteY12" fmla="*/ 3928990 h 11308556"/>
              <a:gd name="connsiteX13" fmla="*/ 18537550 w 20104100"/>
              <a:gd name="connsiteY13" fmla="*/ 1879000 h 11308556"/>
              <a:gd name="connsiteX14" fmla="*/ 18005840 w 20104100"/>
              <a:gd name="connsiteY14" fmla="*/ 1879000 h 11308556"/>
              <a:gd name="connsiteX15" fmla="*/ 18916806 w 20104100"/>
              <a:gd name="connsiteY15" fmla="*/ 835263 h 11308556"/>
              <a:gd name="connsiteX16" fmla="*/ 19827774 w 20104100"/>
              <a:gd name="connsiteY16" fmla="*/ 1879000 h 113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04100" h="11308556">
                <a:moveTo>
                  <a:pt x="0" y="0"/>
                </a:moveTo>
                <a:lnTo>
                  <a:pt x="0" y="2823788"/>
                </a:lnTo>
                <a:lnTo>
                  <a:pt x="1901618" y="4960896"/>
                </a:lnTo>
                <a:lnTo>
                  <a:pt x="654640" y="4960896"/>
                </a:lnTo>
                <a:lnTo>
                  <a:pt x="654640" y="9676250"/>
                </a:lnTo>
                <a:lnTo>
                  <a:pt x="0" y="9676250"/>
                </a:lnTo>
                <a:lnTo>
                  <a:pt x="0" y="11308556"/>
                </a:lnTo>
                <a:lnTo>
                  <a:pt x="20104100" y="11308556"/>
                </a:lnTo>
                <a:lnTo>
                  <a:pt x="20104100" y="0"/>
                </a:lnTo>
                <a:close/>
                <a:moveTo>
                  <a:pt x="19378154" y="1879000"/>
                </a:moveTo>
                <a:lnTo>
                  <a:pt x="19295956" y="1879000"/>
                </a:lnTo>
                <a:lnTo>
                  <a:pt x="19295956" y="3928990"/>
                </a:lnTo>
                <a:lnTo>
                  <a:pt x="18537550" y="3928990"/>
                </a:lnTo>
                <a:lnTo>
                  <a:pt x="18537550" y="1879000"/>
                </a:lnTo>
                <a:lnTo>
                  <a:pt x="18005840" y="1879000"/>
                </a:lnTo>
                <a:lnTo>
                  <a:pt x="18916806" y="835263"/>
                </a:lnTo>
                <a:lnTo>
                  <a:pt x="19827774" y="1879000"/>
                </a:lnTo>
                <a:close/>
              </a:path>
            </a:pathLst>
          </a:custGeom>
          <a:noFill/>
          <a:ln w="10468" cap="flat">
            <a:noFill/>
            <a:prstDash val="solid"/>
            <a:miter/>
          </a:ln>
        </p:spPr>
        <p:txBody>
          <a:bodyPr rtlCol="0" anchor="ctr"/>
          <a:lstStyle/>
          <a:p>
            <a:endParaRPr lang="en-US" sz="1092"/>
          </a:p>
        </p:txBody>
      </p:sp>
      <p:sp>
        <p:nvSpPr>
          <p:cNvPr id="7" name="Freeform 6">
            <a:extLst>
              <a:ext uri="{FF2B5EF4-FFF2-40B4-BE49-F238E27FC236}">
                <a16:creationId xmlns:a16="http://schemas.microsoft.com/office/drawing/2014/main" id="{4C7ADA1A-7896-E442-830A-907F10FB58E2}"/>
              </a:ext>
            </a:extLst>
          </p:cNvPr>
          <p:cNvSpPr/>
          <p:nvPr/>
        </p:nvSpPr>
        <p:spPr>
          <a:xfrm>
            <a:off x="0" y="1712830"/>
            <a:ext cx="1149350" cy="4152608"/>
          </a:xfrm>
          <a:custGeom>
            <a:avLst/>
            <a:gdLst>
              <a:gd name="connsiteX0" fmla="*/ 654640 w 1895230"/>
              <a:gd name="connsiteY0" fmla="*/ 2137108 h 6847958"/>
              <a:gd name="connsiteX1" fmla="*/ 847409 w 1895230"/>
              <a:gd name="connsiteY1" fmla="*/ 2137108 h 6847958"/>
              <a:gd name="connsiteX2" fmla="*/ 1901618 w 1895230"/>
              <a:gd name="connsiteY2" fmla="*/ 2137108 h 6847958"/>
              <a:gd name="connsiteX3" fmla="*/ 0 w 1895230"/>
              <a:gd name="connsiteY3" fmla="*/ 0 h 6847958"/>
              <a:gd name="connsiteX4" fmla="*/ 0 w 1895230"/>
              <a:gd name="connsiteY4" fmla="*/ 6852462 h 6847958"/>
              <a:gd name="connsiteX5" fmla="*/ 654640 w 1895230"/>
              <a:gd name="connsiteY5" fmla="*/ 6852462 h 6847958"/>
              <a:gd name="connsiteX6" fmla="*/ 654640 w 1895230"/>
              <a:gd name="connsiteY6" fmla="*/ 2137108 h 684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5230" h="6847958">
                <a:moveTo>
                  <a:pt x="654640" y="2137108"/>
                </a:moveTo>
                <a:lnTo>
                  <a:pt x="847409" y="2137108"/>
                </a:lnTo>
                <a:lnTo>
                  <a:pt x="1901618" y="2137108"/>
                </a:lnTo>
                <a:lnTo>
                  <a:pt x="0" y="0"/>
                </a:lnTo>
                <a:lnTo>
                  <a:pt x="0" y="6852462"/>
                </a:lnTo>
                <a:lnTo>
                  <a:pt x="654640" y="6852462"/>
                </a:lnTo>
                <a:lnTo>
                  <a:pt x="654640" y="2137108"/>
                </a:lnTo>
                <a:close/>
              </a:path>
            </a:pathLst>
          </a:custGeom>
          <a:solidFill>
            <a:srgbClr val="12110C"/>
          </a:solidFill>
          <a:ln w="10468" cap="flat">
            <a:noFill/>
            <a:prstDash val="solid"/>
            <a:miter/>
          </a:ln>
        </p:spPr>
        <p:txBody>
          <a:bodyPr rtlCol="0" anchor="ctr"/>
          <a:lstStyle/>
          <a:p>
            <a:endParaRPr lang="en-US" sz="1092"/>
          </a:p>
        </p:txBody>
      </p:sp>
    </p:spTree>
    <p:extLst>
      <p:ext uri="{BB962C8B-B14F-4D97-AF65-F5344CB8AC3E}">
        <p14:creationId xmlns:p14="http://schemas.microsoft.com/office/powerpoint/2010/main" val="154523082"/>
      </p:ext>
    </p:extLst>
  </p:cSld>
  <p:clrMapOvr>
    <a:masterClrMapping/>
  </p:clrMapOvr>
  <p:extLst>
    <p:ext uri="{DCECCB84-F9BA-43D5-87BE-67443E8EF086}">
      <p15:sldGuideLst xmlns:p15="http://schemas.microsoft.com/office/powerpoint/2012/main">
        <p15:guide id="1" orient="horz" pos="3562">
          <p15:clr>
            <a:srgbClr val="FBAE40"/>
          </p15:clr>
        </p15:guide>
        <p15:guide id="2" pos="1274">
          <p15:clr>
            <a:srgbClr val="FBAE40"/>
          </p15:clr>
        </p15:guide>
        <p15:guide id="3" pos="1141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PURPLE">
    <p:bg>
      <p:bgPr>
        <a:solidFill>
          <a:schemeClr val="accent1"/>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504846"/>
            <a:ext cx="6931649" cy="1325584"/>
          </a:xfrm>
        </p:spPr>
        <p:txBody>
          <a:bodyPr anchor="ctr" anchorCtr="0"/>
          <a:lstStyle>
            <a:lvl1pPr>
              <a:defRPr>
                <a:solidFill>
                  <a:schemeClr val="bg1"/>
                </a:solidFill>
              </a:defRPr>
            </a:lvl1pPr>
          </a:lstStyle>
          <a:p>
            <a:r>
              <a:rPr lang="en-US" dirty="0"/>
              <a:t>Click to edit Master title style</a:t>
            </a:r>
          </a:p>
        </p:txBody>
      </p:sp>
      <p:grpSp>
        <p:nvGrpSpPr>
          <p:cNvPr id="2" name="Group 1">
            <a:extLst>
              <a:ext uri="{FF2B5EF4-FFF2-40B4-BE49-F238E27FC236}">
                <a16:creationId xmlns:a16="http://schemas.microsoft.com/office/drawing/2014/main" id="{3D0A58A9-2EF3-9745-BE91-E8807BB2ED4F}"/>
              </a:ext>
            </a:extLst>
          </p:cNvPr>
          <p:cNvGrpSpPr/>
          <p:nvPr userDrawn="1"/>
        </p:nvGrpSpPr>
        <p:grpSpPr>
          <a:xfrm>
            <a:off x="4571038" y="-1"/>
            <a:ext cx="3049925" cy="6858001"/>
            <a:chOff x="7537450" y="-1"/>
            <a:chExt cx="5029200" cy="11309351"/>
          </a:xfrm>
        </p:grpSpPr>
        <p:pic>
          <p:nvPicPr>
            <p:cNvPr id="11" name="Graphic 10">
              <a:extLst>
                <a:ext uri="{FF2B5EF4-FFF2-40B4-BE49-F238E27FC236}">
                  <a16:creationId xmlns:a16="http://schemas.microsoft.com/office/drawing/2014/main" id="{4C98C1CC-4CE0-EC44-9524-01CAEA01EAB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38372"/>
            <a:stretch/>
          </p:blipFill>
          <p:spPr>
            <a:xfrm>
              <a:off x="7537450" y="6716384"/>
              <a:ext cx="5029200" cy="4592966"/>
            </a:xfrm>
            <a:prstGeom prst="rect">
              <a:avLst/>
            </a:prstGeom>
          </p:spPr>
        </p:pic>
        <p:pic>
          <p:nvPicPr>
            <p:cNvPr id="12" name="Graphic 11">
              <a:extLst>
                <a:ext uri="{FF2B5EF4-FFF2-40B4-BE49-F238E27FC236}">
                  <a16:creationId xmlns:a16="http://schemas.microsoft.com/office/drawing/2014/main" id="{2D8899DA-AD40-A048-B806-AC0E6BCBEAC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53163"/>
            <a:stretch/>
          </p:blipFill>
          <p:spPr>
            <a:xfrm>
              <a:off x="7537450" y="-1"/>
              <a:ext cx="5029200" cy="3490609"/>
            </a:xfrm>
            <a:prstGeom prst="rect">
              <a:avLst/>
            </a:prstGeom>
          </p:spPr>
        </p:pic>
      </p:grpSp>
      <p:sp>
        <p:nvSpPr>
          <p:cNvPr id="6" name="object 7">
            <a:extLst>
              <a:ext uri="{FF2B5EF4-FFF2-40B4-BE49-F238E27FC236}">
                <a16:creationId xmlns:a16="http://schemas.microsoft.com/office/drawing/2014/main" id="{C0D4B54D-1475-514C-843B-548C8C0A444A}"/>
              </a:ext>
            </a:extLst>
          </p:cNvPr>
          <p:cNvSpPr/>
          <p:nvPr userDrawn="1"/>
        </p:nvSpPr>
        <p:spPr>
          <a:xfrm>
            <a:off x="10414000" y="6001567"/>
            <a:ext cx="1397000" cy="468644"/>
          </a:xfrm>
          <a:prstGeom prst="rect">
            <a:avLst/>
          </a:prstGeom>
          <a:blipFill>
            <a:blip r:embed="rId4" cstate="print"/>
            <a:stretch>
              <a:fillRect/>
            </a:stretch>
          </a:blipFill>
        </p:spPr>
        <p:txBody>
          <a:bodyPr wrap="square" lIns="0" tIns="0" rIns="0" bIns="0" rtlCol="0"/>
          <a:lstStyle/>
          <a:p>
            <a:endParaRPr sz="1092"/>
          </a:p>
        </p:txBody>
      </p:sp>
      <p:pic>
        <p:nvPicPr>
          <p:cNvPr id="21" name="Graphic 20">
            <a:extLst>
              <a:ext uri="{FF2B5EF4-FFF2-40B4-BE49-F238E27FC236}">
                <a16:creationId xmlns:a16="http://schemas.microsoft.com/office/drawing/2014/main" id="{367EFB6C-C705-A344-BB4E-D290BE92E2D0}"/>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379389" y="6237476"/>
            <a:ext cx="1315305" cy="231448"/>
          </a:xfrm>
          <a:prstGeom prst="rect">
            <a:avLst/>
          </a:prstGeom>
        </p:spPr>
      </p:pic>
    </p:spTree>
    <p:extLst>
      <p:ext uri="{BB962C8B-B14F-4D97-AF65-F5344CB8AC3E}">
        <p14:creationId xmlns:p14="http://schemas.microsoft.com/office/powerpoint/2010/main" val="741008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lide-SALMON">
    <p:bg>
      <p:bgPr>
        <a:solidFill>
          <a:schemeClr val="tx2"/>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504846"/>
            <a:ext cx="6931649" cy="1325584"/>
          </a:xfrm>
        </p:spPr>
        <p:txBody>
          <a:bodyPr anchor="ctr" anchorCtr="0"/>
          <a:lstStyle>
            <a:lvl1pPr>
              <a:defRPr>
                <a:solidFill>
                  <a:schemeClr val="bg1"/>
                </a:solidFill>
              </a:defRPr>
            </a:lvl1pPr>
          </a:lstStyle>
          <a:p>
            <a:r>
              <a:rPr lang="en-US" dirty="0"/>
              <a:t>Click to edit Master title style</a:t>
            </a:r>
          </a:p>
        </p:txBody>
      </p:sp>
      <p:grpSp>
        <p:nvGrpSpPr>
          <p:cNvPr id="9" name="Group 8">
            <a:extLst>
              <a:ext uri="{FF2B5EF4-FFF2-40B4-BE49-F238E27FC236}">
                <a16:creationId xmlns:a16="http://schemas.microsoft.com/office/drawing/2014/main" id="{6CAFE91E-87AB-B04F-870C-3A03AECF9B0C}"/>
              </a:ext>
            </a:extLst>
          </p:cNvPr>
          <p:cNvGrpSpPr/>
          <p:nvPr userDrawn="1"/>
        </p:nvGrpSpPr>
        <p:grpSpPr>
          <a:xfrm>
            <a:off x="4571038" y="-1"/>
            <a:ext cx="3049925" cy="6858001"/>
            <a:chOff x="7537450" y="-1"/>
            <a:chExt cx="5029200" cy="11309351"/>
          </a:xfrm>
        </p:grpSpPr>
        <p:pic>
          <p:nvPicPr>
            <p:cNvPr id="10" name="Graphic 9">
              <a:extLst>
                <a:ext uri="{FF2B5EF4-FFF2-40B4-BE49-F238E27FC236}">
                  <a16:creationId xmlns:a16="http://schemas.microsoft.com/office/drawing/2014/main" id="{20352EC3-355F-4044-8482-B839333781A8}"/>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38372"/>
            <a:stretch/>
          </p:blipFill>
          <p:spPr>
            <a:xfrm>
              <a:off x="7537450" y="6716384"/>
              <a:ext cx="5029200" cy="4592966"/>
            </a:xfrm>
            <a:prstGeom prst="rect">
              <a:avLst/>
            </a:prstGeom>
          </p:spPr>
        </p:pic>
        <p:pic>
          <p:nvPicPr>
            <p:cNvPr id="11" name="Graphic 10">
              <a:extLst>
                <a:ext uri="{FF2B5EF4-FFF2-40B4-BE49-F238E27FC236}">
                  <a16:creationId xmlns:a16="http://schemas.microsoft.com/office/drawing/2014/main" id="{15F39071-65E5-9747-8D5B-013D0037C1E0}"/>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53163"/>
            <a:stretch/>
          </p:blipFill>
          <p:spPr>
            <a:xfrm>
              <a:off x="7537450" y="-1"/>
              <a:ext cx="5029200" cy="3490609"/>
            </a:xfrm>
            <a:prstGeom prst="rect">
              <a:avLst/>
            </a:prstGeom>
          </p:spPr>
        </p:pic>
      </p:grpSp>
      <p:sp>
        <p:nvSpPr>
          <p:cNvPr id="6" name="object 7">
            <a:extLst>
              <a:ext uri="{FF2B5EF4-FFF2-40B4-BE49-F238E27FC236}">
                <a16:creationId xmlns:a16="http://schemas.microsoft.com/office/drawing/2014/main" id="{9652719F-28B5-8049-8CF4-FDE70E4F70B4}"/>
              </a:ext>
            </a:extLst>
          </p:cNvPr>
          <p:cNvSpPr/>
          <p:nvPr userDrawn="1"/>
        </p:nvSpPr>
        <p:spPr>
          <a:xfrm>
            <a:off x="10414000" y="6001567"/>
            <a:ext cx="1397000" cy="468644"/>
          </a:xfrm>
          <a:prstGeom prst="rect">
            <a:avLst/>
          </a:prstGeom>
          <a:blipFill>
            <a:blip r:embed="rId4" cstate="print"/>
            <a:stretch>
              <a:fillRect/>
            </a:stretch>
          </a:blipFill>
        </p:spPr>
        <p:txBody>
          <a:bodyPr wrap="square" lIns="0" tIns="0" rIns="0" bIns="0" rtlCol="0"/>
          <a:lstStyle/>
          <a:p>
            <a:endParaRPr sz="1092"/>
          </a:p>
        </p:txBody>
      </p:sp>
      <p:pic>
        <p:nvPicPr>
          <p:cNvPr id="8" name="Graphic 7">
            <a:extLst>
              <a:ext uri="{FF2B5EF4-FFF2-40B4-BE49-F238E27FC236}">
                <a16:creationId xmlns:a16="http://schemas.microsoft.com/office/drawing/2014/main" id="{FB401868-C35F-BE4B-BEDD-9231DDC190BB}"/>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379389" y="6237476"/>
            <a:ext cx="1315305" cy="231448"/>
          </a:xfrm>
          <a:prstGeom prst="rect">
            <a:avLst/>
          </a:prstGeom>
        </p:spPr>
      </p:pic>
    </p:spTree>
    <p:extLst>
      <p:ext uri="{BB962C8B-B14F-4D97-AF65-F5344CB8AC3E}">
        <p14:creationId xmlns:p14="http://schemas.microsoft.com/office/powerpoint/2010/main" val="578782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Slide-RED">
    <p:bg>
      <p:bgPr>
        <a:solidFill>
          <a:schemeClr val="bg2"/>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504846"/>
            <a:ext cx="6931649" cy="1325584"/>
          </a:xfrm>
        </p:spPr>
        <p:txBody>
          <a:bodyPr anchor="ctr" anchorCtr="0"/>
          <a:lstStyle>
            <a:lvl1pPr>
              <a:defRPr>
                <a:solidFill>
                  <a:schemeClr val="bg1"/>
                </a:solidFill>
              </a:defRPr>
            </a:lvl1pPr>
          </a:lstStyle>
          <a:p>
            <a:r>
              <a:rPr lang="en-US" dirty="0"/>
              <a:t>Click to edit Master title style</a:t>
            </a:r>
          </a:p>
        </p:txBody>
      </p:sp>
      <p:grpSp>
        <p:nvGrpSpPr>
          <p:cNvPr id="9" name="Group 8">
            <a:extLst>
              <a:ext uri="{FF2B5EF4-FFF2-40B4-BE49-F238E27FC236}">
                <a16:creationId xmlns:a16="http://schemas.microsoft.com/office/drawing/2014/main" id="{C76725E0-C8DD-C345-8448-5BFB72C927CC}"/>
              </a:ext>
            </a:extLst>
          </p:cNvPr>
          <p:cNvGrpSpPr/>
          <p:nvPr userDrawn="1"/>
        </p:nvGrpSpPr>
        <p:grpSpPr>
          <a:xfrm>
            <a:off x="4571038" y="-1"/>
            <a:ext cx="3049925" cy="6858001"/>
            <a:chOff x="7537450" y="-1"/>
            <a:chExt cx="5029200" cy="11309351"/>
          </a:xfrm>
        </p:grpSpPr>
        <p:pic>
          <p:nvPicPr>
            <p:cNvPr id="10" name="Graphic 9">
              <a:extLst>
                <a:ext uri="{FF2B5EF4-FFF2-40B4-BE49-F238E27FC236}">
                  <a16:creationId xmlns:a16="http://schemas.microsoft.com/office/drawing/2014/main" id="{509BE963-3383-6D4A-AB18-55E639F605C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38372"/>
            <a:stretch/>
          </p:blipFill>
          <p:spPr>
            <a:xfrm>
              <a:off x="7537450" y="6716384"/>
              <a:ext cx="5029200" cy="4592966"/>
            </a:xfrm>
            <a:prstGeom prst="rect">
              <a:avLst/>
            </a:prstGeom>
          </p:spPr>
        </p:pic>
        <p:pic>
          <p:nvPicPr>
            <p:cNvPr id="11" name="Graphic 10">
              <a:extLst>
                <a:ext uri="{FF2B5EF4-FFF2-40B4-BE49-F238E27FC236}">
                  <a16:creationId xmlns:a16="http://schemas.microsoft.com/office/drawing/2014/main" id="{DEF993A9-798E-7A48-BC7F-4433E18242C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53163"/>
            <a:stretch/>
          </p:blipFill>
          <p:spPr>
            <a:xfrm>
              <a:off x="7537450" y="-1"/>
              <a:ext cx="5029200" cy="3490609"/>
            </a:xfrm>
            <a:prstGeom prst="rect">
              <a:avLst/>
            </a:prstGeom>
          </p:spPr>
        </p:pic>
      </p:grpSp>
      <p:pic>
        <p:nvPicPr>
          <p:cNvPr id="8" name="Graphic 7">
            <a:extLst>
              <a:ext uri="{FF2B5EF4-FFF2-40B4-BE49-F238E27FC236}">
                <a16:creationId xmlns:a16="http://schemas.microsoft.com/office/drawing/2014/main" id="{AEE41A5D-4012-0F4E-A272-9E44C6C9365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79389" y="6237476"/>
            <a:ext cx="1315305" cy="231448"/>
          </a:xfrm>
          <a:prstGeom prst="rect">
            <a:avLst/>
          </a:prstGeom>
        </p:spPr>
      </p:pic>
      <p:sp>
        <p:nvSpPr>
          <p:cNvPr id="12" name="object 3">
            <a:extLst>
              <a:ext uri="{FF2B5EF4-FFF2-40B4-BE49-F238E27FC236}">
                <a16:creationId xmlns:a16="http://schemas.microsoft.com/office/drawing/2014/main" id="{8BC1272A-51D4-C944-84BC-D1FA71CE68F7}"/>
              </a:ext>
            </a:extLst>
          </p:cNvPr>
          <p:cNvSpPr/>
          <p:nvPr userDrawn="1"/>
        </p:nvSpPr>
        <p:spPr>
          <a:xfrm>
            <a:off x="10414000" y="6002211"/>
            <a:ext cx="1397000" cy="468650"/>
          </a:xfrm>
          <a:prstGeom prst="rect">
            <a:avLst/>
          </a:prstGeom>
          <a:blipFill>
            <a:blip r:embed="rId6" cstate="print"/>
            <a:stretch>
              <a:fillRect/>
            </a:stretch>
          </a:blipFill>
        </p:spPr>
        <p:txBody>
          <a:bodyPr wrap="square" lIns="0" tIns="0" rIns="0" bIns="0" rtlCol="0"/>
          <a:lstStyle/>
          <a:p>
            <a:endParaRPr sz="1092"/>
          </a:p>
        </p:txBody>
      </p:sp>
    </p:spTree>
    <p:extLst>
      <p:ext uri="{BB962C8B-B14F-4D97-AF65-F5344CB8AC3E}">
        <p14:creationId xmlns:p14="http://schemas.microsoft.com/office/powerpoint/2010/main" val="941988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 Levels &amp; Provider-PURPLE">
    <p:bg>
      <p:bgPr>
        <a:solidFill>
          <a:schemeClr val="accent1"/>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504846"/>
            <a:ext cx="6931649" cy="1325584"/>
          </a:xfrm>
        </p:spPr>
        <p:txBody>
          <a:bodyPr anchor="ctr" anchorCtr="0"/>
          <a:lstStyle>
            <a:lvl1pPr>
              <a:defRPr>
                <a:solidFill>
                  <a:schemeClr val="bg1"/>
                </a:solidFill>
              </a:defRPr>
            </a:lvl1pPr>
          </a:lstStyle>
          <a:p>
            <a:r>
              <a:rPr lang="en-US" dirty="0"/>
              <a:t>Click to edit Master title style</a:t>
            </a:r>
          </a:p>
        </p:txBody>
      </p:sp>
      <p:grpSp>
        <p:nvGrpSpPr>
          <p:cNvPr id="2" name="Group 1">
            <a:extLst>
              <a:ext uri="{FF2B5EF4-FFF2-40B4-BE49-F238E27FC236}">
                <a16:creationId xmlns:a16="http://schemas.microsoft.com/office/drawing/2014/main" id="{3D0A58A9-2EF3-9745-BE91-E8807BB2ED4F}"/>
              </a:ext>
            </a:extLst>
          </p:cNvPr>
          <p:cNvGrpSpPr/>
          <p:nvPr userDrawn="1"/>
        </p:nvGrpSpPr>
        <p:grpSpPr>
          <a:xfrm>
            <a:off x="4571038" y="-1"/>
            <a:ext cx="3049925" cy="6858001"/>
            <a:chOff x="7537450" y="-1"/>
            <a:chExt cx="5029200" cy="11309351"/>
          </a:xfrm>
        </p:grpSpPr>
        <p:pic>
          <p:nvPicPr>
            <p:cNvPr id="11" name="Graphic 10">
              <a:extLst>
                <a:ext uri="{FF2B5EF4-FFF2-40B4-BE49-F238E27FC236}">
                  <a16:creationId xmlns:a16="http://schemas.microsoft.com/office/drawing/2014/main" id="{4C98C1CC-4CE0-EC44-9524-01CAEA01EAB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38372"/>
            <a:stretch/>
          </p:blipFill>
          <p:spPr>
            <a:xfrm>
              <a:off x="7537450" y="6716384"/>
              <a:ext cx="5029200" cy="4592966"/>
            </a:xfrm>
            <a:prstGeom prst="rect">
              <a:avLst/>
            </a:prstGeom>
          </p:spPr>
        </p:pic>
        <p:pic>
          <p:nvPicPr>
            <p:cNvPr id="12" name="Graphic 11">
              <a:extLst>
                <a:ext uri="{FF2B5EF4-FFF2-40B4-BE49-F238E27FC236}">
                  <a16:creationId xmlns:a16="http://schemas.microsoft.com/office/drawing/2014/main" id="{2D8899DA-AD40-A048-B806-AC0E6BCBEAC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53163"/>
            <a:stretch/>
          </p:blipFill>
          <p:spPr>
            <a:xfrm>
              <a:off x="7537450" y="-1"/>
              <a:ext cx="5029200" cy="3490609"/>
            </a:xfrm>
            <a:prstGeom prst="rect">
              <a:avLst/>
            </a:prstGeom>
          </p:spPr>
        </p:pic>
      </p:grpSp>
      <p:sp>
        <p:nvSpPr>
          <p:cNvPr id="20" name="object 12">
            <a:extLst>
              <a:ext uri="{FF2B5EF4-FFF2-40B4-BE49-F238E27FC236}">
                <a16:creationId xmlns:a16="http://schemas.microsoft.com/office/drawing/2014/main" id="{1CF7A811-548D-DD40-9F42-7069BEB94B37}"/>
              </a:ext>
            </a:extLst>
          </p:cNvPr>
          <p:cNvSpPr/>
          <p:nvPr userDrawn="1"/>
        </p:nvSpPr>
        <p:spPr>
          <a:xfrm>
            <a:off x="1887501" y="6238238"/>
            <a:ext cx="0" cy="228728"/>
          </a:xfrm>
          <a:custGeom>
            <a:avLst/>
            <a:gdLst/>
            <a:ahLst/>
            <a:cxnLst/>
            <a:rect l="l" t="t" r="r" b="b"/>
            <a:pathLst>
              <a:path h="377190">
                <a:moveTo>
                  <a:pt x="0" y="0"/>
                </a:moveTo>
                <a:lnTo>
                  <a:pt x="0" y="376627"/>
                </a:lnTo>
              </a:path>
            </a:pathLst>
          </a:custGeom>
          <a:ln w="16900">
            <a:solidFill>
              <a:srgbClr val="231F20"/>
            </a:solidFill>
          </a:ln>
        </p:spPr>
        <p:txBody>
          <a:bodyPr wrap="square" lIns="0" tIns="0" rIns="0" bIns="0" rtlCol="0"/>
          <a:lstStyle/>
          <a:p>
            <a:endParaRPr sz="1092"/>
          </a:p>
        </p:txBody>
      </p:sp>
      <p:sp>
        <p:nvSpPr>
          <p:cNvPr id="22" name="Picture Placeholder 4">
            <a:extLst>
              <a:ext uri="{FF2B5EF4-FFF2-40B4-BE49-F238E27FC236}">
                <a16:creationId xmlns:a16="http://schemas.microsoft.com/office/drawing/2014/main" id="{C5921486-DC0D-0B4A-A67E-502A92309601}"/>
              </a:ext>
            </a:extLst>
          </p:cNvPr>
          <p:cNvSpPr>
            <a:spLocks noGrp="1"/>
          </p:cNvSpPr>
          <p:nvPr userDrawn="1">
            <p:ph type="pic" sz="quarter" idx="10" hasCustomPrompt="1"/>
          </p:nvPr>
        </p:nvSpPr>
        <p:spPr>
          <a:xfrm>
            <a:off x="1951452" y="6077964"/>
            <a:ext cx="1192821" cy="568933"/>
          </a:xfrm>
        </p:spPr>
        <p:txBody>
          <a:bodyPr/>
          <a:lstStyle>
            <a:lvl1pPr marL="0" indent="0">
              <a:buNone/>
              <a:defRPr>
                <a:solidFill>
                  <a:schemeClr val="bg1"/>
                </a:solidFill>
              </a:defRPr>
            </a:lvl1pPr>
          </a:lstStyle>
          <a:p>
            <a:r>
              <a:rPr lang="en-US" dirty="0"/>
              <a:t>Insert provider logo</a:t>
            </a:r>
          </a:p>
        </p:txBody>
      </p:sp>
      <p:pic>
        <p:nvPicPr>
          <p:cNvPr id="23" name="Graphic 22">
            <a:extLst>
              <a:ext uri="{FF2B5EF4-FFF2-40B4-BE49-F238E27FC236}">
                <a16:creationId xmlns:a16="http://schemas.microsoft.com/office/drawing/2014/main" id="{69155C44-C2C7-8B46-A1F6-7168819C2562}"/>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79389" y="6237476"/>
            <a:ext cx="1315305" cy="231448"/>
          </a:xfrm>
          <a:prstGeom prst="rect">
            <a:avLst/>
          </a:prstGeom>
        </p:spPr>
      </p:pic>
    </p:spTree>
    <p:extLst>
      <p:ext uri="{BB962C8B-B14F-4D97-AF65-F5344CB8AC3E}">
        <p14:creationId xmlns:p14="http://schemas.microsoft.com/office/powerpoint/2010/main" val="1597936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 Levels &amp; Provider-SALMON">
    <p:bg>
      <p:bgPr>
        <a:solidFill>
          <a:schemeClr val="tx2"/>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504846"/>
            <a:ext cx="6931649" cy="1325584"/>
          </a:xfrm>
        </p:spPr>
        <p:txBody>
          <a:bodyPr anchor="ctr" anchorCtr="0"/>
          <a:lstStyle>
            <a:lvl1pPr>
              <a:defRPr>
                <a:solidFill>
                  <a:schemeClr val="bg1"/>
                </a:solidFill>
              </a:defRPr>
            </a:lvl1pPr>
          </a:lstStyle>
          <a:p>
            <a:r>
              <a:rPr lang="en-US" dirty="0"/>
              <a:t>Click to edit Master title style</a:t>
            </a:r>
          </a:p>
        </p:txBody>
      </p:sp>
      <p:grpSp>
        <p:nvGrpSpPr>
          <p:cNvPr id="2" name="Group 1">
            <a:extLst>
              <a:ext uri="{FF2B5EF4-FFF2-40B4-BE49-F238E27FC236}">
                <a16:creationId xmlns:a16="http://schemas.microsoft.com/office/drawing/2014/main" id="{3D0A58A9-2EF3-9745-BE91-E8807BB2ED4F}"/>
              </a:ext>
            </a:extLst>
          </p:cNvPr>
          <p:cNvGrpSpPr/>
          <p:nvPr userDrawn="1"/>
        </p:nvGrpSpPr>
        <p:grpSpPr>
          <a:xfrm>
            <a:off x="4571038" y="-1"/>
            <a:ext cx="3049925" cy="6858001"/>
            <a:chOff x="7537450" y="-1"/>
            <a:chExt cx="5029200" cy="11309351"/>
          </a:xfrm>
        </p:grpSpPr>
        <p:pic>
          <p:nvPicPr>
            <p:cNvPr id="11" name="Graphic 10">
              <a:extLst>
                <a:ext uri="{FF2B5EF4-FFF2-40B4-BE49-F238E27FC236}">
                  <a16:creationId xmlns:a16="http://schemas.microsoft.com/office/drawing/2014/main" id="{4C98C1CC-4CE0-EC44-9524-01CAEA01EAB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38372"/>
            <a:stretch/>
          </p:blipFill>
          <p:spPr>
            <a:xfrm>
              <a:off x="7537450" y="6716384"/>
              <a:ext cx="5029200" cy="4592966"/>
            </a:xfrm>
            <a:prstGeom prst="rect">
              <a:avLst/>
            </a:prstGeom>
          </p:spPr>
        </p:pic>
        <p:pic>
          <p:nvPicPr>
            <p:cNvPr id="12" name="Graphic 11">
              <a:extLst>
                <a:ext uri="{FF2B5EF4-FFF2-40B4-BE49-F238E27FC236}">
                  <a16:creationId xmlns:a16="http://schemas.microsoft.com/office/drawing/2014/main" id="{2D8899DA-AD40-A048-B806-AC0E6BCBEAC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53163"/>
            <a:stretch/>
          </p:blipFill>
          <p:spPr>
            <a:xfrm>
              <a:off x="7537450" y="-1"/>
              <a:ext cx="5029200" cy="3490609"/>
            </a:xfrm>
            <a:prstGeom prst="rect">
              <a:avLst/>
            </a:prstGeom>
          </p:spPr>
        </p:pic>
      </p:grpSp>
      <p:sp>
        <p:nvSpPr>
          <p:cNvPr id="22" name="Picture Placeholder 4">
            <a:extLst>
              <a:ext uri="{FF2B5EF4-FFF2-40B4-BE49-F238E27FC236}">
                <a16:creationId xmlns:a16="http://schemas.microsoft.com/office/drawing/2014/main" id="{C5921486-DC0D-0B4A-A67E-502A92309601}"/>
              </a:ext>
            </a:extLst>
          </p:cNvPr>
          <p:cNvSpPr>
            <a:spLocks noGrp="1"/>
          </p:cNvSpPr>
          <p:nvPr userDrawn="1">
            <p:ph type="pic" sz="quarter" idx="10" hasCustomPrompt="1"/>
          </p:nvPr>
        </p:nvSpPr>
        <p:spPr>
          <a:xfrm>
            <a:off x="1951452" y="6077964"/>
            <a:ext cx="1192821" cy="568933"/>
          </a:xfrm>
        </p:spPr>
        <p:txBody>
          <a:bodyPr/>
          <a:lstStyle>
            <a:lvl1pPr marL="0" indent="0">
              <a:buNone/>
              <a:defRPr>
                <a:solidFill>
                  <a:schemeClr val="bg1"/>
                </a:solidFill>
              </a:defRPr>
            </a:lvl1pPr>
          </a:lstStyle>
          <a:p>
            <a:r>
              <a:rPr lang="en-US" dirty="0"/>
              <a:t>Insert provider logo</a:t>
            </a:r>
          </a:p>
        </p:txBody>
      </p:sp>
      <p:sp>
        <p:nvSpPr>
          <p:cNvPr id="23" name="object 12">
            <a:extLst>
              <a:ext uri="{FF2B5EF4-FFF2-40B4-BE49-F238E27FC236}">
                <a16:creationId xmlns:a16="http://schemas.microsoft.com/office/drawing/2014/main" id="{B1EFC22A-B73D-5642-A9BF-9FA42321D36D}"/>
              </a:ext>
            </a:extLst>
          </p:cNvPr>
          <p:cNvSpPr/>
          <p:nvPr userDrawn="1"/>
        </p:nvSpPr>
        <p:spPr>
          <a:xfrm>
            <a:off x="1887501" y="6238238"/>
            <a:ext cx="0" cy="228728"/>
          </a:xfrm>
          <a:custGeom>
            <a:avLst/>
            <a:gdLst/>
            <a:ahLst/>
            <a:cxnLst/>
            <a:rect l="l" t="t" r="r" b="b"/>
            <a:pathLst>
              <a:path h="377190">
                <a:moveTo>
                  <a:pt x="0" y="0"/>
                </a:moveTo>
                <a:lnTo>
                  <a:pt x="0" y="376627"/>
                </a:lnTo>
              </a:path>
            </a:pathLst>
          </a:custGeom>
          <a:ln w="16900">
            <a:solidFill>
              <a:srgbClr val="231F20"/>
            </a:solidFill>
          </a:ln>
        </p:spPr>
        <p:txBody>
          <a:bodyPr wrap="square" lIns="0" tIns="0" rIns="0" bIns="0" rtlCol="0"/>
          <a:lstStyle/>
          <a:p>
            <a:endParaRPr sz="1092"/>
          </a:p>
        </p:txBody>
      </p:sp>
      <p:pic>
        <p:nvPicPr>
          <p:cNvPr id="24" name="Graphic 23">
            <a:extLst>
              <a:ext uri="{FF2B5EF4-FFF2-40B4-BE49-F238E27FC236}">
                <a16:creationId xmlns:a16="http://schemas.microsoft.com/office/drawing/2014/main" id="{2223FEB3-9D0A-7540-851A-DF2BE651164F}"/>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79389" y="6237476"/>
            <a:ext cx="1315305" cy="231448"/>
          </a:xfrm>
          <a:prstGeom prst="rect">
            <a:avLst/>
          </a:prstGeom>
        </p:spPr>
      </p:pic>
    </p:spTree>
    <p:extLst>
      <p:ext uri="{BB962C8B-B14F-4D97-AF65-F5344CB8AC3E}">
        <p14:creationId xmlns:p14="http://schemas.microsoft.com/office/powerpoint/2010/main" val="1833546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 Levels &amp; Provider-RED">
    <p:bg>
      <p:bgPr>
        <a:solidFill>
          <a:schemeClr val="bg2"/>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504846"/>
            <a:ext cx="6931649" cy="1325584"/>
          </a:xfrm>
        </p:spPr>
        <p:txBody>
          <a:bodyPr anchor="ctr" anchorCtr="0"/>
          <a:lstStyle>
            <a:lvl1pPr>
              <a:defRPr>
                <a:solidFill>
                  <a:schemeClr val="bg1"/>
                </a:solidFill>
              </a:defRPr>
            </a:lvl1pPr>
          </a:lstStyle>
          <a:p>
            <a:r>
              <a:rPr lang="en-US" dirty="0"/>
              <a:t>Click to edit Master title style</a:t>
            </a:r>
          </a:p>
        </p:txBody>
      </p:sp>
      <p:grpSp>
        <p:nvGrpSpPr>
          <p:cNvPr id="2" name="Group 1">
            <a:extLst>
              <a:ext uri="{FF2B5EF4-FFF2-40B4-BE49-F238E27FC236}">
                <a16:creationId xmlns:a16="http://schemas.microsoft.com/office/drawing/2014/main" id="{3D0A58A9-2EF3-9745-BE91-E8807BB2ED4F}"/>
              </a:ext>
            </a:extLst>
          </p:cNvPr>
          <p:cNvGrpSpPr/>
          <p:nvPr userDrawn="1"/>
        </p:nvGrpSpPr>
        <p:grpSpPr>
          <a:xfrm>
            <a:off x="4571038" y="-1"/>
            <a:ext cx="3049925" cy="6858001"/>
            <a:chOff x="7537450" y="-1"/>
            <a:chExt cx="5029200" cy="11309351"/>
          </a:xfrm>
        </p:grpSpPr>
        <p:pic>
          <p:nvPicPr>
            <p:cNvPr id="11" name="Graphic 10">
              <a:extLst>
                <a:ext uri="{FF2B5EF4-FFF2-40B4-BE49-F238E27FC236}">
                  <a16:creationId xmlns:a16="http://schemas.microsoft.com/office/drawing/2014/main" id="{4C98C1CC-4CE0-EC44-9524-01CAEA01EAB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38372"/>
            <a:stretch/>
          </p:blipFill>
          <p:spPr>
            <a:xfrm>
              <a:off x="7537450" y="6716384"/>
              <a:ext cx="5029200" cy="4592966"/>
            </a:xfrm>
            <a:prstGeom prst="rect">
              <a:avLst/>
            </a:prstGeom>
          </p:spPr>
        </p:pic>
        <p:pic>
          <p:nvPicPr>
            <p:cNvPr id="12" name="Graphic 11">
              <a:extLst>
                <a:ext uri="{FF2B5EF4-FFF2-40B4-BE49-F238E27FC236}">
                  <a16:creationId xmlns:a16="http://schemas.microsoft.com/office/drawing/2014/main" id="{2D8899DA-AD40-A048-B806-AC0E6BCBEAC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53163"/>
            <a:stretch/>
          </p:blipFill>
          <p:spPr>
            <a:xfrm>
              <a:off x="7537450" y="-1"/>
              <a:ext cx="5029200" cy="3490609"/>
            </a:xfrm>
            <a:prstGeom prst="rect">
              <a:avLst/>
            </a:prstGeom>
          </p:spPr>
        </p:pic>
      </p:grpSp>
      <p:sp>
        <p:nvSpPr>
          <p:cNvPr id="22" name="Picture Placeholder 4">
            <a:extLst>
              <a:ext uri="{FF2B5EF4-FFF2-40B4-BE49-F238E27FC236}">
                <a16:creationId xmlns:a16="http://schemas.microsoft.com/office/drawing/2014/main" id="{C5921486-DC0D-0B4A-A67E-502A92309601}"/>
              </a:ext>
            </a:extLst>
          </p:cNvPr>
          <p:cNvSpPr>
            <a:spLocks noGrp="1"/>
          </p:cNvSpPr>
          <p:nvPr>
            <p:ph type="pic" sz="quarter" idx="10" hasCustomPrompt="1"/>
          </p:nvPr>
        </p:nvSpPr>
        <p:spPr>
          <a:xfrm>
            <a:off x="1951452" y="6077964"/>
            <a:ext cx="1192821" cy="568933"/>
          </a:xfrm>
        </p:spPr>
        <p:txBody>
          <a:bodyPr/>
          <a:lstStyle>
            <a:lvl1pPr marL="0" indent="0">
              <a:buNone/>
              <a:defRPr>
                <a:solidFill>
                  <a:schemeClr val="bg1"/>
                </a:solidFill>
              </a:defRPr>
            </a:lvl1pPr>
          </a:lstStyle>
          <a:p>
            <a:r>
              <a:rPr lang="en-US" dirty="0"/>
              <a:t>Insert provider logo</a:t>
            </a:r>
          </a:p>
        </p:txBody>
      </p:sp>
      <p:sp>
        <p:nvSpPr>
          <p:cNvPr id="21" name="object 12">
            <a:extLst>
              <a:ext uri="{FF2B5EF4-FFF2-40B4-BE49-F238E27FC236}">
                <a16:creationId xmlns:a16="http://schemas.microsoft.com/office/drawing/2014/main" id="{73066216-310F-2A48-B2FD-2B43A5FA421F}"/>
              </a:ext>
            </a:extLst>
          </p:cNvPr>
          <p:cNvSpPr/>
          <p:nvPr userDrawn="1"/>
        </p:nvSpPr>
        <p:spPr>
          <a:xfrm>
            <a:off x="1887501" y="6238238"/>
            <a:ext cx="0" cy="228728"/>
          </a:xfrm>
          <a:custGeom>
            <a:avLst/>
            <a:gdLst/>
            <a:ahLst/>
            <a:cxnLst/>
            <a:rect l="l" t="t" r="r" b="b"/>
            <a:pathLst>
              <a:path h="377190">
                <a:moveTo>
                  <a:pt x="0" y="0"/>
                </a:moveTo>
                <a:lnTo>
                  <a:pt x="0" y="376627"/>
                </a:lnTo>
              </a:path>
            </a:pathLst>
          </a:custGeom>
          <a:ln w="16900">
            <a:solidFill>
              <a:srgbClr val="231F20"/>
            </a:solidFill>
          </a:ln>
        </p:spPr>
        <p:txBody>
          <a:bodyPr wrap="square" lIns="0" tIns="0" rIns="0" bIns="0" rtlCol="0"/>
          <a:lstStyle/>
          <a:p>
            <a:endParaRPr sz="1092"/>
          </a:p>
        </p:txBody>
      </p:sp>
      <p:pic>
        <p:nvPicPr>
          <p:cNvPr id="23" name="Graphic 22">
            <a:extLst>
              <a:ext uri="{FF2B5EF4-FFF2-40B4-BE49-F238E27FC236}">
                <a16:creationId xmlns:a16="http://schemas.microsoft.com/office/drawing/2014/main" id="{506EFA36-CBCB-504F-B3DF-A28BCFEC9E6E}"/>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79389" y="6237476"/>
            <a:ext cx="1315305" cy="231448"/>
          </a:xfrm>
          <a:prstGeom prst="rect">
            <a:avLst/>
          </a:prstGeom>
        </p:spPr>
      </p:pic>
    </p:spTree>
    <p:extLst>
      <p:ext uri="{BB962C8B-B14F-4D97-AF65-F5344CB8AC3E}">
        <p14:creationId xmlns:p14="http://schemas.microsoft.com/office/powerpoint/2010/main" val="405044384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2.sv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7F903843-5DB1-3B41-A699-FFCD128A1818}"/>
              </a:ext>
            </a:extLst>
          </p:cNvPr>
          <p:cNvSpPr>
            <a:spLocks noGrp="1"/>
          </p:cNvSpPr>
          <p:nvPr>
            <p:ph type="title"/>
          </p:nvPr>
        </p:nvSpPr>
        <p:spPr>
          <a:xfrm>
            <a:off x="838538" y="364850"/>
            <a:ext cx="10514926" cy="1325584"/>
          </a:xfrm>
          <a:prstGeom prst="rect">
            <a:avLst/>
          </a:prstGeom>
        </p:spPr>
        <p:txBody>
          <a:bodyPr vert="horz" lIns="91440" tIns="45720" rIns="91440" bIns="45720" rtlCol="0" anchor="t" anchorCtr="0">
            <a:normAutofit/>
          </a:bodyPr>
          <a:lstStyle/>
          <a:p>
            <a:r>
              <a:rPr lang="en-US" dirty="0"/>
              <a:t>Click to edit Master title style</a:t>
            </a:r>
          </a:p>
        </p:txBody>
      </p:sp>
      <p:sp>
        <p:nvSpPr>
          <p:cNvPr id="11" name="Text Placeholder 10">
            <a:extLst>
              <a:ext uri="{FF2B5EF4-FFF2-40B4-BE49-F238E27FC236}">
                <a16:creationId xmlns:a16="http://schemas.microsoft.com/office/drawing/2014/main" id="{0D0535FB-9938-4A45-BF02-CB135E6F1CCA}"/>
              </a:ext>
            </a:extLst>
          </p:cNvPr>
          <p:cNvSpPr>
            <a:spLocks noGrp="1"/>
          </p:cNvSpPr>
          <p:nvPr>
            <p:ph type="body" idx="1"/>
          </p:nvPr>
        </p:nvSpPr>
        <p:spPr>
          <a:xfrm>
            <a:off x="838538" y="1534998"/>
            <a:ext cx="10514926" cy="4669448"/>
          </a:xfrm>
          <a:prstGeom prst="rect">
            <a:avLst/>
          </a:prstGeom>
        </p:spPr>
        <p:txBody>
          <a:bodyPr vert="horz" lIns="91440" tIns="45720" rIns="91440" bIns="45720" rtlCol="0">
            <a:normAutofit/>
          </a:bodyPr>
          <a:lstStyle/>
          <a:p>
            <a:pPr lvl="0"/>
            <a:r>
              <a:rPr lang="en-US" dirty="0"/>
              <a:t>Level 1</a:t>
            </a:r>
          </a:p>
          <a:p>
            <a:pPr lvl="1"/>
            <a:r>
              <a:rPr lang="en-US" dirty="0"/>
              <a:t>Level 2</a:t>
            </a:r>
          </a:p>
        </p:txBody>
      </p:sp>
      <p:pic>
        <p:nvPicPr>
          <p:cNvPr id="4" name="Graphic 3">
            <a:extLst>
              <a:ext uri="{FF2B5EF4-FFF2-40B4-BE49-F238E27FC236}">
                <a16:creationId xmlns:a16="http://schemas.microsoft.com/office/drawing/2014/main" id="{A7F70424-9A43-EF4C-8446-33135C78C7A1}"/>
              </a:ext>
            </a:extLst>
          </p:cNvPr>
          <p:cNvPicPr>
            <a:picLocks noChangeAspect="1"/>
          </p:cNvPicPr>
          <p:nvPr userDrawn="1"/>
        </p:nvPicPr>
        <p:blipFill>
          <a:blip r:embed="rId38" cstate="print">
            <a:extLst>
              <a:ext uri="{28A0092B-C50C-407E-A947-70E740481C1C}">
                <a14:useLocalDpi xmlns:a14="http://schemas.microsoft.com/office/drawing/2010/main" val="0"/>
              </a:ext>
              <a:ext uri="{96DAC541-7B7A-43D3-8B79-37D633B846F1}">
                <asvg:svgBlip xmlns:asvg="http://schemas.microsoft.com/office/drawing/2016/SVG/main" xmlns="" r:embed="rId39"/>
              </a:ext>
            </a:extLst>
          </a:blip>
          <a:stretch>
            <a:fillRect/>
          </a:stretch>
        </p:blipFill>
        <p:spPr>
          <a:xfrm>
            <a:off x="380999" y="6225177"/>
            <a:ext cx="402328" cy="251437"/>
          </a:xfrm>
          <a:prstGeom prst="rect">
            <a:avLst/>
          </a:prstGeom>
        </p:spPr>
      </p:pic>
    </p:spTree>
    <p:extLst>
      <p:ext uri="{BB962C8B-B14F-4D97-AF65-F5344CB8AC3E}">
        <p14:creationId xmlns:p14="http://schemas.microsoft.com/office/powerpoint/2010/main" val="20615907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Lst>
  <p:txStyles>
    <p:titleStyle>
      <a:lvl1pPr algn="ctr">
        <a:lnSpc>
          <a:spcPct val="80000"/>
        </a:lnSpc>
        <a:defRPr sz="4730" b="1" i="1" cap="all" baseline="0">
          <a:latin typeface="Arial" panose="020B0604020202020204" pitchFamily="34" charset="0"/>
          <a:ea typeface="+mj-ea"/>
          <a:cs typeface="Arial" panose="020B0604020202020204" pitchFamily="34" charset="0"/>
        </a:defRPr>
      </a:lvl1pPr>
    </p:titleStyle>
    <p:bodyStyle>
      <a:lvl1pPr marL="107818" indent="-107818" algn="ctr">
        <a:lnSpc>
          <a:spcPct val="140000"/>
        </a:lnSpc>
        <a:spcBef>
          <a:spcPts val="0"/>
        </a:spcBef>
        <a:spcAft>
          <a:spcPts val="1092"/>
        </a:spcAft>
        <a:buFont typeface="Arial" panose="020B0604020202020204" pitchFamily="34" charset="0"/>
        <a:buChar char="•"/>
        <a:tabLst/>
        <a:defRPr lang="en-US" sz="1001" b="0" i="0" kern="1200" spc="3" dirty="0" smtClean="0">
          <a:solidFill>
            <a:schemeClr val="tx1"/>
          </a:solidFill>
          <a:latin typeface="Courier" pitchFamily="2" charset="0"/>
          <a:ea typeface="+mn-ea"/>
          <a:cs typeface="Courier New"/>
        </a:defRPr>
      </a:lvl1pPr>
      <a:lvl2pPr marL="7316" marR="3081" algn="ctr" defTabSz="554492" rtl="0" eaLnBrk="1" latinLnBrk="0" hangingPunct="1">
        <a:lnSpc>
          <a:spcPct val="120000"/>
        </a:lnSpc>
        <a:spcBef>
          <a:spcPts val="0"/>
        </a:spcBef>
        <a:spcAft>
          <a:spcPts val="364"/>
        </a:spcAft>
        <a:defRPr lang="en-US" sz="1001" b="0" i="0" kern="1200" spc="3" dirty="0" smtClean="0">
          <a:solidFill>
            <a:schemeClr val="tx1"/>
          </a:solidFill>
          <a:latin typeface="Courier" pitchFamily="2" charset="0"/>
          <a:ea typeface="+mn-ea"/>
          <a:cs typeface="Courier New"/>
        </a:defRPr>
      </a:lvl2pPr>
      <a:lvl3pPr marL="180595" marR="3081" indent="-173279" algn="ctr" defTabSz="554492" rtl="0" eaLnBrk="1" latinLnBrk="0" hangingPunct="1">
        <a:lnSpc>
          <a:spcPct val="118300"/>
        </a:lnSpc>
        <a:spcBef>
          <a:spcPts val="58"/>
        </a:spcBef>
        <a:buFont typeface="Arial" panose="020B0604020202020204" pitchFamily="34" charset="0"/>
        <a:buChar char="•"/>
        <a:defRPr lang="en-US" sz="1092" b="0" i="0" kern="1200" spc="3" dirty="0" smtClean="0">
          <a:solidFill>
            <a:schemeClr val="tx1"/>
          </a:solidFill>
          <a:latin typeface="Courier" pitchFamily="2" charset="0"/>
          <a:ea typeface="+mn-ea"/>
          <a:cs typeface="Courier New"/>
        </a:defRPr>
      </a:lvl3pPr>
      <a:lvl4pPr marL="180595" marR="3081" indent="-173279" algn="ctr" defTabSz="554492" rtl="0" eaLnBrk="1" latinLnBrk="0" hangingPunct="1">
        <a:lnSpc>
          <a:spcPct val="118300"/>
        </a:lnSpc>
        <a:spcBef>
          <a:spcPts val="58"/>
        </a:spcBef>
        <a:buFont typeface="Arial" panose="020B0604020202020204" pitchFamily="34" charset="0"/>
        <a:buChar char="•"/>
        <a:defRPr lang="en-US" sz="1092" kern="1200" spc="3" dirty="0" smtClean="0">
          <a:solidFill>
            <a:schemeClr val="tx1"/>
          </a:solidFill>
          <a:latin typeface="Courier New"/>
          <a:ea typeface="+mn-ea"/>
          <a:cs typeface="Courier New"/>
        </a:defRPr>
      </a:lvl4pPr>
      <a:lvl5pPr marL="7316" marR="3081" algn="ctr" defTabSz="554492" rtl="0" eaLnBrk="1" latinLnBrk="0" hangingPunct="1">
        <a:lnSpc>
          <a:spcPct val="118300"/>
        </a:lnSpc>
        <a:spcBef>
          <a:spcPts val="58"/>
        </a:spcBef>
        <a:defRPr lang="en-US" sz="1092" kern="1200" spc="3" dirty="0" smtClean="0">
          <a:solidFill>
            <a:schemeClr val="tx1"/>
          </a:solidFill>
          <a:latin typeface="Courier New"/>
          <a:ea typeface="+mn-ea"/>
          <a:cs typeface="Courier New"/>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3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tlevels.gov.uk/students/find" TargetMode="External"/><Relationship Id="rId2" Type="http://schemas.openxmlformats.org/officeDocument/2006/relationships/hyperlink" Target="https://www.tlevels.gov.uk/" TargetMode="External"/><Relationship Id="rId1" Type="http://schemas.openxmlformats.org/officeDocument/2006/relationships/slideLayout" Target="../slideLayouts/slideLayout24.xml"/><Relationship Id="rId6" Type="http://schemas.openxmlformats.org/officeDocument/2006/relationships/image" Target="../media/image16.tmp"/><Relationship Id="rId5" Type="http://schemas.openxmlformats.org/officeDocument/2006/relationships/hyperlink" Target="https://www.youtube.com/playlist?list=PL6gGtLyXoeq-rt4HRUDy_MY77BEH7r9Rc" TargetMode="External"/><Relationship Id="rId4" Type="http://schemas.openxmlformats.org/officeDocument/2006/relationships/hyperlink" Target="https://amazingapprenticeships.com/tlevel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tmp"/><Relationship Id="rId1" Type="http://schemas.openxmlformats.org/officeDocument/2006/relationships/slideLayout" Target="../slideLayouts/slideLayout24.xml"/><Relationship Id="rId4" Type="http://schemas.openxmlformats.org/officeDocument/2006/relationships/hyperlink" Target="https://en.wikipedia.org/wiki/File:Instagram_logo_2016.sv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4.xml"/><Relationship Id="rId1" Type="http://schemas.openxmlformats.org/officeDocument/2006/relationships/video" Target="https://www.youtube.com/embed/doW5-SUpUN0?feature=oembed" TargetMode="Externa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4.xml"/><Relationship Id="rId1" Type="http://schemas.openxmlformats.org/officeDocument/2006/relationships/video" Target="https://www.youtube.com/embed/CYccTnWxwW0?feature=oembed" TargetMode="Externa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33.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A818B4D-39B2-5845-AFED-DE832F8818FB}"/>
              </a:ext>
            </a:extLst>
          </p:cNvPr>
          <p:cNvSpPr>
            <a:spLocks noGrp="1"/>
          </p:cNvSpPr>
          <p:nvPr>
            <p:ph type="title"/>
          </p:nvPr>
        </p:nvSpPr>
        <p:spPr>
          <a:xfrm>
            <a:off x="3496565" y="2271617"/>
            <a:ext cx="5460097" cy="2242674"/>
          </a:xfrm>
        </p:spPr>
        <p:txBody>
          <a:bodyPr>
            <a:normAutofit/>
          </a:bodyPr>
          <a:lstStyle/>
          <a:p>
            <a:r>
              <a:rPr lang="en-GB" sz="8000" dirty="0"/>
              <a:t>T LEVELS</a:t>
            </a:r>
            <a:r>
              <a:rPr lang="en-GB" sz="2668" dirty="0"/>
              <a:t/>
            </a:r>
            <a:br>
              <a:rPr lang="en-GB" sz="2668" dirty="0"/>
            </a:br>
            <a:r>
              <a:rPr lang="en-GB" sz="2668" dirty="0"/>
              <a:t/>
            </a:r>
            <a:br>
              <a:rPr lang="en-GB" sz="2668" dirty="0"/>
            </a:br>
            <a:r>
              <a:rPr lang="en-GB" sz="2668" dirty="0"/>
              <a:t>For students</a:t>
            </a:r>
            <a:endParaRPr lang="en-US" sz="2668" dirty="0"/>
          </a:p>
        </p:txBody>
      </p:sp>
    </p:spTree>
    <p:extLst>
      <p:ext uri="{BB962C8B-B14F-4D97-AF65-F5344CB8AC3E}">
        <p14:creationId xmlns:p14="http://schemas.microsoft.com/office/powerpoint/2010/main" val="3310639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5DAC4-D039-47F1-A58A-87371C0C53DA}"/>
              </a:ext>
            </a:extLst>
          </p:cNvPr>
          <p:cNvSpPr>
            <a:spLocks noGrp="1"/>
          </p:cNvSpPr>
          <p:nvPr>
            <p:ph type="title"/>
          </p:nvPr>
        </p:nvSpPr>
        <p:spPr>
          <a:xfrm>
            <a:off x="645643" y="467834"/>
            <a:ext cx="9782221" cy="503663"/>
          </a:xfrm>
        </p:spPr>
        <p:txBody>
          <a:bodyPr/>
          <a:lstStyle/>
          <a:p>
            <a:r>
              <a:rPr lang="en-GB" sz="2800" dirty="0">
                <a:latin typeface="Courier"/>
              </a:rPr>
              <a:t>COURSES AVAILABLE</a:t>
            </a:r>
          </a:p>
        </p:txBody>
      </p:sp>
      <p:graphicFrame>
        <p:nvGraphicFramePr>
          <p:cNvPr id="7" name="Diagram 6">
            <a:extLst>
              <a:ext uri="{FF2B5EF4-FFF2-40B4-BE49-F238E27FC236}">
                <a16:creationId xmlns:a16="http://schemas.microsoft.com/office/drawing/2014/main" id="{86A0A158-6ECC-4808-AD3E-DFD764BB7E97}"/>
              </a:ext>
            </a:extLst>
          </p:cNvPr>
          <p:cNvGraphicFramePr/>
          <p:nvPr>
            <p:extLst>
              <p:ext uri="{D42A27DB-BD31-4B8C-83A1-F6EECF244321}">
                <p14:modId xmlns:p14="http://schemas.microsoft.com/office/powerpoint/2010/main" val="1818297362"/>
              </p:ext>
            </p:extLst>
          </p:nvPr>
        </p:nvGraphicFramePr>
        <p:xfrm>
          <a:off x="1405467" y="719665"/>
          <a:ext cx="8788400" cy="57827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9871AFFB-D18C-4F0B-BE44-EC027469C3A2}"/>
              </a:ext>
            </a:extLst>
          </p:cNvPr>
          <p:cNvSpPr txBox="1"/>
          <p:nvPr/>
        </p:nvSpPr>
        <p:spPr>
          <a:xfrm>
            <a:off x="10786533" y="1685166"/>
            <a:ext cx="1253067" cy="3851731"/>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lang="en-GB" sz="2000" dirty="0">
                <a:latin typeface="Courier"/>
              </a:rPr>
              <a:t>And more in 2022 and 2023</a:t>
            </a:r>
          </a:p>
        </p:txBody>
      </p:sp>
    </p:spTree>
    <p:extLst>
      <p:ext uri="{BB962C8B-B14F-4D97-AF65-F5344CB8AC3E}">
        <p14:creationId xmlns:p14="http://schemas.microsoft.com/office/powerpoint/2010/main" val="4081251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6BC28D-57F0-46A0-81A4-A7D56D5719B0}"/>
              </a:ext>
            </a:extLst>
          </p:cNvPr>
          <p:cNvSpPr>
            <a:spLocks noGrp="1"/>
          </p:cNvSpPr>
          <p:nvPr>
            <p:ph type="title"/>
          </p:nvPr>
        </p:nvSpPr>
        <p:spPr>
          <a:xfrm>
            <a:off x="344892" y="938800"/>
            <a:ext cx="5472298" cy="988091"/>
          </a:xfrm>
        </p:spPr>
        <p:txBody>
          <a:bodyPr wrap="square" anchor="t">
            <a:normAutofit/>
          </a:bodyPr>
          <a:lstStyle/>
          <a:p>
            <a:r>
              <a:rPr lang="en-GB" dirty="0"/>
              <a:t>What next?</a:t>
            </a:r>
          </a:p>
        </p:txBody>
      </p:sp>
      <p:sp>
        <p:nvSpPr>
          <p:cNvPr id="13" name="Text Placeholder 2">
            <a:extLst>
              <a:ext uri="{FF2B5EF4-FFF2-40B4-BE49-F238E27FC236}">
                <a16:creationId xmlns:a16="http://schemas.microsoft.com/office/drawing/2014/main" id="{C6744C5A-6B88-4FF9-80E6-2BD2F055BC3D}"/>
              </a:ext>
            </a:extLst>
          </p:cNvPr>
          <p:cNvSpPr>
            <a:spLocks noGrp="1"/>
          </p:cNvSpPr>
          <p:nvPr>
            <p:ph type="body" sz="quarter" idx="10"/>
          </p:nvPr>
        </p:nvSpPr>
        <p:spPr>
          <a:xfrm>
            <a:off x="357971" y="1845680"/>
            <a:ext cx="5451089" cy="4745620"/>
          </a:xfrm>
        </p:spPr>
        <p:txBody>
          <a:bodyPr>
            <a:normAutofit fontScale="40000" lnSpcReduction="20000"/>
          </a:bodyPr>
          <a:lstStyle/>
          <a:p>
            <a:pPr lvl="0">
              <a:lnSpc>
                <a:spcPct val="100000"/>
              </a:lnSpc>
            </a:pPr>
            <a:r>
              <a:rPr lang="en-US" sz="4800" b="1" dirty="0"/>
              <a:t>Read</a:t>
            </a:r>
            <a:r>
              <a:rPr lang="en-US" sz="4800" dirty="0"/>
              <a:t> more online</a:t>
            </a:r>
            <a:br>
              <a:rPr lang="en-US" sz="4800" dirty="0"/>
            </a:br>
            <a:r>
              <a:rPr lang="en-GB" sz="4800" dirty="0">
                <a:hlinkClick r:id="rId2"/>
              </a:rPr>
              <a:t>https://www.tlevels.gov.uk</a:t>
            </a:r>
            <a:endParaRPr lang="en-GB" sz="4800" dirty="0"/>
          </a:p>
          <a:p>
            <a:pPr marL="0" lvl="0" indent="0">
              <a:lnSpc>
                <a:spcPct val="100000"/>
              </a:lnSpc>
              <a:buNone/>
            </a:pPr>
            <a:endParaRPr lang="en-US" sz="4800" dirty="0"/>
          </a:p>
          <a:p>
            <a:pPr lvl="0">
              <a:lnSpc>
                <a:spcPct val="100000"/>
              </a:lnSpc>
            </a:pPr>
            <a:r>
              <a:rPr lang="en-GB" sz="4800" dirty="0"/>
              <a:t>Look at the T Levels near you</a:t>
            </a:r>
            <a:br>
              <a:rPr lang="en-GB" sz="4800" dirty="0"/>
            </a:br>
            <a:r>
              <a:rPr lang="en-GB" sz="4800" dirty="0">
                <a:hlinkClick r:id="rId3"/>
              </a:rPr>
              <a:t>https://www.tlevels.gov.uk/students/find</a:t>
            </a:r>
            <a:endParaRPr lang="en-GB" sz="4800" dirty="0"/>
          </a:p>
          <a:p>
            <a:pPr marL="0" lvl="0" indent="0">
              <a:lnSpc>
                <a:spcPct val="100000"/>
              </a:lnSpc>
              <a:buNone/>
            </a:pPr>
            <a:endParaRPr lang="en-US" sz="4800" dirty="0"/>
          </a:p>
          <a:p>
            <a:pPr lvl="0">
              <a:lnSpc>
                <a:spcPct val="100000"/>
              </a:lnSpc>
            </a:pPr>
            <a:r>
              <a:rPr lang="en-GB" sz="4800" dirty="0"/>
              <a:t>Look at the resources available</a:t>
            </a:r>
            <a:br>
              <a:rPr lang="en-GB" sz="4800" dirty="0"/>
            </a:br>
            <a:r>
              <a:rPr lang="en-GB" sz="4800" dirty="0">
                <a:hlinkClick r:id="rId4"/>
              </a:rPr>
              <a:t>https://amazingapprenticeships.com/tlevels/</a:t>
            </a:r>
            <a:endParaRPr lang="en-GB" sz="4800" dirty="0"/>
          </a:p>
          <a:p>
            <a:pPr marL="0" lvl="0" indent="0">
              <a:lnSpc>
                <a:spcPct val="100000"/>
              </a:lnSpc>
              <a:buNone/>
            </a:pPr>
            <a:endParaRPr lang="en-US" sz="4800" dirty="0"/>
          </a:p>
          <a:p>
            <a:pPr lvl="0">
              <a:lnSpc>
                <a:spcPct val="100000"/>
              </a:lnSpc>
            </a:pPr>
            <a:r>
              <a:rPr lang="en-GB" sz="4800" dirty="0"/>
              <a:t>Hear from others</a:t>
            </a:r>
            <a:br>
              <a:rPr lang="en-GB" sz="4800" dirty="0"/>
            </a:br>
            <a:r>
              <a:rPr lang="en-GB" sz="4800" dirty="0">
                <a:hlinkClick r:id="rId5"/>
              </a:rPr>
              <a:t>https://www.youtube.com/playlist?list=PL6gGtLyXoeq-rt4HRUDy_MY77BEH7r9Rc</a:t>
            </a:r>
            <a:endParaRPr lang="en-US" sz="4800" dirty="0"/>
          </a:p>
          <a:p>
            <a:endParaRPr lang="en-US" sz="1800" dirty="0"/>
          </a:p>
        </p:txBody>
      </p:sp>
      <p:pic>
        <p:nvPicPr>
          <p:cNvPr id="8" name="Picture Placeholder 7" descr="A close up of text on a black background&#10;&#10;Description automatically generated">
            <a:extLst>
              <a:ext uri="{FF2B5EF4-FFF2-40B4-BE49-F238E27FC236}">
                <a16:creationId xmlns:a16="http://schemas.microsoft.com/office/drawing/2014/main" id="{A1B2021D-7B9E-4D89-A4C7-BD4BDEA5813F}"/>
              </a:ext>
            </a:extLst>
          </p:cNvPr>
          <p:cNvPicPr>
            <a:picLocks noGrp="1" noChangeAspect="1"/>
          </p:cNvPicPr>
          <p:nvPr>
            <p:ph type="pic" sz="quarter" idx="11"/>
          </p:nvPr>
        </p:nvPicPr>
        <p:blipFill rotWithShape="1">
          <a:blip r:embed="rId6">
            <a:extLst>
              <a:ext uri="{28A0092B-C50C-407E-A947-70E740481C1C}">
                <a14:useLocalDpi xmlns:a14="http://schemas.microsoft.com/office/drawing/2010/main" val="0"/>
              </a:ext>
            </a:extLst>
          </a:blip>
          <a:srcRect l="7935" r="3256"/>
          <a:stretch/>
        </p:blipFill>
        <p:spPr>
          <a:xfrm>
            <a:off x="6147190" y="10"/>
            <a:ext cx="6044810" cy="6857990"/>
          </a:xfrm>
          <a:noFill/>
        </p:spPr>
      </p:pic>
    </p:spTree>
    <p:extLst>
      <p:ext uri="{BB962C8B-B14F-4D97-AF65-F5344CB8AC3E}">
        <p14:creationId xmlns:p14="http://schemas.microsoft.com/office/powerpoint/2010/main" val="1324193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6BC28D-57F0-46A0-81A4-A7D56D5719B0}"/>
              </a:ext>
            </a:extLst>
          </p:cNvPr>
          <p:cNvSpPr>
            <a:spLocks noGrp="1"/>
          </p:cNvSpPr>
          <p:nvPr>
            <p:ph type="title"/>
          </p:nvPr>
        </p:nvSpPr>
        <p:spPr>
          <a:xfrm>
            <a:off x="344892" y="938800"/>
            <a:ext cx="5472298" cy="988091"/>
          </a:xfrm>
        </p:spPr>
        <p:txBody>
          <a:bodyPr wrap="square" anchor="t">
            <a:normAutofit/>
          </a:bodyPr>
          <a:lstStyle/>
          <a:p>
            <a:r>
              <a:rPr lang="en-GB" dirty="0"/>
              <a:t>What next?</a:t>
            </a:r>
          </a:p>
        </p:txBody>
      </p:sp>
      <p:sp>
        <p:nvSpPr>
          <p:cNvPr id="13" name="Text Placeholder 2">
            <a:extLst>
              <a:ext uri="{FF2B5EF4-FFF2-40B4-BE49-F238E27FC236}">
                <a16:creationId xmlns:a16="http://schemas.microsoft.com/office/drawing/2014/main" id="{C6744C5A-6B88-4FF9-80E6-2BD2F055BC3D}"/>
              </a:ext>
            </a:extLst>
          </p:cNvPr>
          <p:cNvSpPr>
            <a:spLocks noGrp="1"/>
          </p:cNvSpPr>
          <p:nvPr>
            <p:ph type="body" sz="quarter" idx="10"/>
          </p:nvPr>
        </p:nvSpPr>
        <p:spPr>
          <a:xfrm>
            <a:off x="357971" y="1845680"/>
            <a:ext cx="5451089" cy="3726298"/>
          </a:xfrm>
        </p:spPr>
        <p:txBody>
          <a:bodyPr>
            <a:normAutofit/>
          </a:bodyPr>
          <a:lstStyle/>
          <a:p>
            <a:r>
              <a:rPr lang="en-US" sz="2400" dirty="0"/>
              <a:t> Visit Tlevels.gov.uk</a:t>
            </a:r>
          </a:p>
          <a:p>
            <a:r>
              <a:rPr lang="en-US" sz="2400" dirty="0"/>
              <a:t> Follow on </a:t>
            </a:r>
            <a:r>
              <a:rPr lang="en-US" sz="2400" dirty="0" err="1"/>
              <a:t>instagram</a:t>
            </a:r>
            <a:endParaRPr lang="en-US" sz="2400" dirty="0"/>
          </a:p>
          <a:p>
            <a:pPr marL="0" indent="0">
              <a:buNone/>
            </a:pPr>
            <a:r>
              <a:rPr lang="en-US" sz="2400" dirty="0"/>
              <a:t>	</a:t>
            </a:r>
            <a:r>
              <a:rPr lang="en-US" sz="2400" dirty="0" err="1"/>
              <a:t>tlevels_govuk</a:t>
            </a:r>
            <a:endParaRPr lang="en-US" sz="2400" dirty="0"/>
          </a:p>
          <a:p>
            <a:endParaRPr lang="en-US" sz="1800" dirty="0"/>
          </a:p>
        </p:txBody>
      </p:sp>
      <p:pic>
        <p:nvPicPr>
          <p:cNvPr id="8" name="Picture Placeholder 7" descr="A close up of text on a black background&#10;&#10;Description automatically generated">
            <a:extLst>
              <a:ext uri="{FF2B5EF4-FFF2-40B4-BE49-F238E27FC236}">
                <a16:creationId xmlns:a16="http://schemas.microsoft.com/office/drawing/2014/main" id="{A1B2021D-7B9E-4D89-A4C7-BD4BDEA5813F}"/>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7935" r="3256"/>
          <a:stretch/>
        </p:blipFill>
        <p:spPr>
          <a:xfrm>
            <a:off x="6147190" y="10"/>
            <a:ext cx="6044810" cy="6857990"/>
          </a:xfrm>
          <a:noFill/>
        </p:spPr>
      </p:pic>
      <p:pic>
        <p:nvPicPr>
          <p:cNvPr id="12" name="Picture 11" descr="A picture containing drawing&#10;&#10;Description automatically generated">
            <a:extLst>
              <a:ext uri="{FF2B5EF4-FFF2-40B4-BE49-F238E27FC236}">
                <a16:creationId xmlns:a16="http://schemas.microsoft.com/office/drawing/2014/main" id="{04ED523E-3D46-4A80-8FC3-4691577B09E8}"/>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679000" y="3153038"/>
            <a:ext cx="551923" cy="551923"/>
          </a:xfrm>
          <a:prstGeom prst="rect">
            <a:avLst/>
          </a:prstGeom>
        </p:spPr>
      </p:pic>
    </p:spTree>
    <p:extLst>
      <p:ext uri="{BB962C8B-B14F-4D97-AF65-F5344CB8AC3E}">
        <p14:creationId xmlns:p14="http://schemas.microsoft.com/office/powerpoint/2010/main" val="29613969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C257B-7EE1-F642-9AA7-23B8B6DF5869}"/>
              </a:ext>
            </a:extLst>
          </p:cNvPr>
          <p:cNvSpPr>
            <a:spLocks noGrp="1"/>
          </p:cNvSpPr>
          <p:nvPr>
            <p:ph type="title"/>
          </p:nvPr>
        </p:nvSpPr>
        <p:spPr>
          <a:xfrm>
            <a:off x="2901121" y="327362"/>
            <a:ext cx="7702402" cy="978729"/>
          </a:xfrm>
        </p:spPr>
        <p:txBody>
          <a:bodyPr/>
          <a:lstStyle/>
          <a:p>
            <a:pPr algn="l" rtl="0">
              <a:lnSpc>
                <a:spcPct val="80000"/>
              </a:lnSpc>
            </a:pPr>
            <a:r>
              <a:rPr lang="en-US" sz="3600" dirty="0">
                <a:solidFill>
                  <a:schemeClr val="tx1"/>
                </a:solidFill>
              </a:rPr>
              <a:t>WHAT is AVAILABLE from September 2020?</a:t>
            </a:r>
          </a:p>
        </p:txBody>
      </p:sp>
      <p:pic>
        <p:nvPicPr>
          <p:cNvPr id="12" name="Picture 11" descr="A picture containing person, holding, hand, person&#10;&#10;Description automatically generated">
            <a:extLst>
              <a:ext uri="{FF2B5EF4-FFF2-40B4-BE49-F238E27FC236}">
                <a16:creationId xmlns:a16="http://schemas.microsoft.com/office/drawing/2014/main" id="{9B857B0F-F0C1-46D4-A18A-0CE5348CD4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2548" y="1826038"/>
            <a:ext cx="4426903" cy="4450514"/>
          </a:xfrm>
          <a:prstGeom prst="rect">
            <a:avLst/>
          </a:prstGeom>
        </p:spPr>
      </p:pic>
    </p:spTree>
    <p:extLst>
      <p:ext uri="{BB962C8B-B14F-4D97-AF65-F5344CB8AC3E}">
        <p14:creationId xmlns:p14="http://schemas.microsoft.com/office/powerpoint/2010/main" val="39190506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4892" y="938800"/>
            <a:ext cx="5472298" cy="988091"/>
          </a:xfrm>
        </p:spPr>
        <p:txBody>
          <a:bodyPr vert="horz" wrap="square" lIns="91440" tIns="45720" rIns="91440" bIns="45720" rtlCol="0" anchor="t" anchorCtr="0">
            <a:normAutofit/>
          </a:bodyPr>
          <a:lstStyle/>
          <a:p>
            <a:r>
              <a:rPr lang="en-US" b="1" i="1" cap="all" baseline="0" dirty="0">
                <a:latin typeface="Arial" panose="020B0604020202020204" pitchFamily="34" charset="0"/>
                <a:ea typeface="+mj-ea"/>
                <a:cs typeface="Arial" panose="020B0604020202020204" pitchFamily="34" charset="0"/>
              </a:rPr>
              <a:t>PRESENTATION OVERVIEW</a:t>
            </a:r>
          </a:p>
        </p:txBody>
      </p:sp>
      <p:sp>
        <p:nvSpPr>
          <p:cNvPr id="4" name="Rectangle 3"/>
          <p:cNvSpPr/>
          <p:nvPr/>
        </p:nvSpPr>
        <p:spPr>
          <a:xfrm>
            <a:off x="355496" y="2192902"/>
            <a:ext cx="5451089" cy="3726298"/>
          </a:xfrm>
          <a:prstGeom prst="rect">
            <a:avLst/>
          </a:prstGeom>
        </p:spPr>
        <p:txBody>
          <a:bodyPr vert="horz" lIns="91440" tIns="45720" rIns="91440" bIns="45720" rtlCol="0">
            <a:normAutofit/>
          </a:bodyPr>
          <a:lstStyle/>
          <a:p>
            <a:pPr marL="457200" indent="-457200">
              <a:lnSpc>
                <a:spcPct val="140000"/>
              </a:lnSpc>
              <a:spcAft>
                <a:spcPts val="1092"/>
              </a:spcAft>
              <a:buFont typeface="+mj-lt"/>
              <a:buAutoNum type="arabicPeriod"/>
            </a:pPr>
            <a:r>
              <a:rPr lang="en-US" sz="2000" b="0" i="0" kern="1200" spc="3" dirty="0">
                <a:latin typeface="Courier" pitchFamily="2" charset="0"/>
                <a:ea typeface="+mn-ea"/>
                <a:cs typeface="Courier New"/>
              </a:rPr>
              <a:t>Introduction to T Levels</a:t>
            </a:r>
          </a:p>
          <a:p>
            <a:pPr marL="457200" indent="-457200">
              <a:lnSpc>
                <a:spcPct val="140000"/>
              </a:lnSpc>
              <a:spcAft>
                <a:spcPts val="1092"/>
              </a:spcAft>
              <a:buFont typeface="+mj-lt"/>
              <a:buAutoNum type="arabicPeriod"/>
            </a:pPr>
            <a:r>
              <a:rPr lang="en-US" sz="2000" b="0" i="0" kern="1200" spc="3" dirty="0">
                <a:latin typeface="Courier" pitchFamily="2" charset="0"/>
                <a:ea typeface="+mn-ea"/>
                <a:cs typeface="Courier New"/>
              </a:rPr>
              <a:t>Key facts</a:t>
            </a:r>
          </a:p>
          <a:p>
            <a:pPr marL="457200" indent="-457200">
              <a:lnSpc>
                <a:spcPct val="140000"/>
              </a:lnSpc>
              <a:spcAft>
                <a:spcPts val="1092"/>
              </a:spcAft>
              <a:buFont typeface="+mj-lt"/>
              <a:buAutoNum type="arabicPeriod"/>
            </a:pPr>
            <a:r>
              <a:rPr lang="en-US" sz="2000" b="0" i="0" kern="1200" spc="3" dirty="0">
                <a:latin typeface="Courier" pitchFamily="2" charset="0"/>
                <a:ea typeface="+mn-ea"/>
                <a:cs typeface="Courier New"/>
              </a:rPr>
              <a:t>Structure</a:t>
            </a:r>
          </a:p>
          <a:p>
            <a:pPr marL="457200" indent="-457200">
              <a:lnSpc>
                <a:spcPct val="140000"/>
              </a:lnSpc>
              <a:spcAft>
                <a:spcPts val="1092"/>
              </a:spcAft>
              <a:buFont typeface="+mj-lt"/>
              <a:buAutoNum type="arabicPeriod"/>
            </a:pPr>
            <a:r>
              <a:rPr lang="en-US" sz="2000" b="0" i="0" kern="1200" spc="3" dirty="0">
                <a:latin typeface="Courier" pitchFamily="2" charset="0"/>
                <a:ea typeface="+mn-ea"/>
                <a:cs typeface="Courier New"/>
              </a:rPr>
              <a:t>Industry placement</a:t>
            </a:r>
          </a:p>
          <a:p>
            <a:pPr marL="457200" indent="-457200">
              <a:lnSpc>
                <a:spcPct val="140000"/>
              </a:lnSpc>
              <a:spcAft>
                <a:spcPts val="1092"/>
              </a:spcAft>
              <a:buFont typeface="+mj-lt"/>
              <a:buAutoNum type="arabicPeriod"/>
            </a:pPr>
            <a:r>
              <a:rPr lang="en-US" sz="2000" b="0" i="0" kern="1200" spc="3" dirty="0">
                <a:latin typeface="Courier" pitchFamily="2" charset="0"/>
                <a:ea typeface="+mn-ea"/>
                <a:cs typeface="Courier New"/>
              </a:rPr>
              <a:t>Rollout </a:t>
            </a:r>
          </a:p>
          <a:p>
            <a:pPr marL="457200" indent="-457200">
              <a:lnSpc>
                <a:spcPct val="140000"/>
              </a:lnSpc>
              <a:spcAft>
                <a:spcPts val="1092"/>
              </a:spcAft>
              <a:buFont typeface="+mj-lt"/>
              <a:buAutoNum type="arabicPeriod"/>
            </a:pPr>
            <a:r>
              <a:rPr lang="en-US" sz="2000" spc="3" dirty="0">
                <a:latin typeface="Courier" pitchFamily="2" charset="0"/>
                <a:cs typeface="Courier New"/>
              </a:rPr>
              <a:t>Find out more</a:t>
            </a:r>
            <a:endParaRPr lang="en-US" sz="2000" b="0" i="0" kern="1200" spc="3" dirty="0">
              <a:latin typeface="Courier" pitchFamily="2" charset="0"/>
              <a:ea typeface="+mn-ea"/>
              <a:cs typeface="Courier New"/>
            </a:endParaRPr>
          </a:p>
        </p:txBody>
      </p:sp>
      <p:pic>
        <p:nvPicPr>
          <p:cNvPr id="5" name="Picture Placeholder 4" descr="A group of people posing for the camera&#10;&#10;Description automatically generated">
            <a:extLst>
              <a:ext uri="{FF2B5EF4-FFF2-40B4-BE49-F238E27FC236}">
                <a16:creationId xmlns:a16="http://schemas.microsoft.com/office/drawing/2014/main" id="{1975846B-4007-0144-B93C-B2CC3595BBA3}"/>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5926" r="5926"/>
          <a:stretch>
            <a:fillRect/>
          </a:stretch>
        </p:blipFill>
        <p:spPr>
          <a:xfrm>
            <a:off x="6364206" y="324965"/>
            <a:ext cx="5472298" cy="6208069"/>
          </a:xfrm>
        </p:spPr>
      </p:pic>
    </p:spTree>
    <p:extLst>
      <p:ext uri="{BB962C8B-B14F-4D97-AF65-F5344CB8AC3E}">
        <p14:creationId xmlns:p14="http://schemas.microsoft.com/office/powerpoint/2010/main" val="3616143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2BDA5-F221-4DE6-940B-5BDA7A1537A6}"/>
              </a:ext>
            </a:extLst>
          </p:cNvPr>
          <p:cNvSpPr>
            <a:spLocks noGrp="1"/>
          </p:cNvSpPr>
          <p:nvPr>
            <p:ph type="title"/>
          </p:nvPr>
        </p:nvSpPr>
        <p:spPr>
          <a:xfrm>
            <a:off x="116292" y="268240"/>
            <a:ext cx="5472298" cy="540212"/>
          </a:xfrm>
        </p:spPr>
        <p:txBody>
          <a:bodyPr/>
          <a:lstStyle/>
          <a:p>
            <a:r>
              <a:rPr lang="en-GB" dirty="0"/>
              <a:t>Intro to t levels</a:t>
            </a:r>
          </a:p>
        </p:txBody>
      </p:sp>
      <p:pic>
        <p:nvPicPr>
          <p:cNvPr id="4" name="Online Media 3" title="T Levels – the next level qualification">
            <a:hlinkClick r:id="" action="ppaction://media"/>
            <a:extLst>
              <a:ext uri="{FF2B5EF4-FFF2-40B4-BE49-F238E27FC236}">
                <a16:creationId xmlns:a16="http://schemas.microsoft.com/office/drawing/2014/main" id="{0D6D9A27-E1E9-42F4-AC78-5A8F9E08F442}"/>
              </a:ext>
            </a:extLst>
          </p:cNvPr>
          <p:cNvPicPr>
            <a:picLocks noRot="1" noChangeAspect="1"/>
          </p:cNvPicPr>
          <p:nvPr>
            <a:videoFile r:link="rId1"/>
          </p:nvPr>
        </p:nvPicPr>
        <p:blipFill>
          <a:blip r:embed="rId4"/>
          <a:stretch>
            <a:fillRect/>
          </a:stretch>
        </p:blipFill>
        <p:spPr>
          <a:xfrm>
            <a:off x="116292" y="808452"/>
            <a:ext cx="10277881" cy="5781308"/>
          </a:xfrm>
          <a:prstGeom prst="rect">
            <a:avLst/>
          </a:prstGeom>
        </p:spPr>
      </p:pic>
    </p:spTree>
    <p:extLst>
      <p:ext uri="{BB962C8B-B14F-4D97-AF65-F5344CB8AC3E}">
        <p14:creationId xmlns:p14="http://schemas.microsoft.com/office/powerpoint/2010/main" val="108111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13681-130B-844D-9C13-395F27C3E515}"/>
              </a:ext>
            </a:extLst>
          </p:cNvPr>
          <p:cNvSpPr>
            <a:spLocks noGrp="1"/>
          </p:cNvSpPr>
          <p:nvPr>
            <p:ph type="title"/>
          </p:nvPr>
        </p:nvSpPr>
        <p:spPr>
          <a:xfrm>
            <a:off x="386537" y="467649"/>
            <a:ext cx="9768765" cy="503663"/>
          </a:xfrm>
        </p:spPr>
        <p:txBody>
          <a:bodyPr vert="horz" wrap="square" lIns="0" tIns="0" rIns="0" bIns="0" rtlCol="0" anchor="t" anchorCtr="0">
            <a:normAutofit/>
          </a:bodyPr>
          <a:lstStyle/>
          <a:p>
            <a:r>
              <a:rPr lang="en-US" sz="3600" dirty="0">
                <a:latin typeface="Arial"/>
                <a:cs typeface="Arial"/>
              </a:rPr>
              <a:t>KEY FACTS</a:t>
            </a:r>
            <a:endParaRPr lang="en-US" sz="3600" dirty="0"/>
          </a:p>
        </p:txBody>
      </p:sp>
      <p:graphicFrame>
        <p:nvGraphicFramePr>
          <p:cNvPr id="5" name="TextBox 2">
            <a:extLst>
              <a:ext uri="{FF2B5EF4-FFF2-40B4-BE49-F238E27FC236}">
                <a16:creationId xmlns:a16="http://schemas.microsoft.com/office/drawing/2014/main" id="{0ED03E55-4B5C-411B-B8BC-1F73739C645A}"/>
              </a:ext>
            </a:extLst>
          </p:cNvPr>
          <p:cNvGraphicFramePr/>
          <p:nvPr>
            <p:extLst>
              <p:ext uri="{D42A27DB-BD31-4B8C-83A1-F6EECF244321}">
                <p14:modId xmlns:p14="http://schemas.microsoft.com/office/powerpoint/2010/main" val="1780423014"/>
              </p:ext>
            </p:extLst>
          </p:nvPr>
        </p:nvGraphicFramePr>
        <p:xfrm>
          <a:off x="1201004" y="1203917"/>
          <a:ext cx="9789991" cy="4934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9370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DCF82-43D2-3B43-AF1C-55AFBE487BC3}"/>
              </a:ext>
            </a:extLst>
          </p:cNvPr>
          <p:cNvSpPr>
            <a:spLocks noGrp="1"/>
          </p:cNvSpPr>
          <p:nvPr>
            <p:ph type="title"/>
          </p:nvPr>
        </p:nvSpPr>
        <p:spPr/>
        <p:txBody>
          <a:bodyPr/>
          <a:lstStyle/>
          <a:p>
            <a:pPr rtl="0"/>
            <a:r>
              <a:rPr lang="en-US" sz="1600" dirty="0">
                <a:latin typeface="Arial"/>
                <a:cs typeface="Arial"/>
              </a:rPr>
              <a:t>Watch the CAMPAIGN FILM</a:t>
            </a:r>
          </a:p>
        </p:txBody>
      </p:sp>
      <p:pic>
        <p:nvPicPr>
          <p:cNvPr id="5" name="Online Media 4" title="T Levels: welcome to the next level.">
            <a:hlinkClick r:id="" action="ppaction://media"/>
            <a:extLst>
              <a:ext uri="{FF2B5EF4-FFF2-40B4-BE49-F238E27FC236}">
                <a16:creationId xmlns:a16="http://schemas.microsoft.com/office/drawing/2014/main" id="{2EEF8BB2-0A8B-4C7D-A7B1-C0FF89EC42E2}"/>
              </a:ext>
            </a:extLst>
          </p:cNvPr>
          <p:cNvPicPr>
            <a:picLocks noRot="1" noChangeAspect="1"/>
          </p:cNvPicPr>
          <p:nvPr>
            <a:videoFile r:link="rId1"/>
          </p:nvPr>
        </p:nvPicPr>
        <p:blipFill>
          <a:blip r:embed="rId4"/>
          <a:stretch>
            <a:fillRect/>
          </a:stretch>
        </p:blipFill>
        <p:spPr>
          <a:xfrm>
            <a:off x="1204443" y="467752"/>
            <a:ext cx="10528881" cy="5922495"/>
          </a:xfrm>
          <a:prstGeom prst="rect">
            <a:avLst/>
          </a:prstGeom>
        </p:spPr>
      </p:pic>
    </p:spTree>
    <p:extLst>
      <p:ext uri="{BB962C8B-B14F-4D97-AF65-F5344CB8AC3E}">
        <p14:creationId xmlns:p14="http://schemas.microsoft.com/office/powerpoint/2010/main" val="3341214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A1898-BEB7-4373-B433-8B0E99363763}"/>
              </a:ext>
            </a:extLst>
          </p:cNvPr>
          <p:cNvSpPr>
            <a:spLocks noGrp="1"/>
          </p:cNvSpPr>
          <p:nvPr>
            <p:ph type="title"/>
          </p:nvPr>
        </p:nvSpPr>
        <p:spPr>
          <a:xfrm>
            <a:off x="381483" y="428732"/>
            <a:ext cx="9782221" cy="503663"/>
          </a:xfrm>
        </p:spPr>
        <p:txBody>
          <a:bodyPr/>
          <a:lstStyle/>
          <a:p>
            <a:r>
              <a:rPr lang="en-GB" sz="2800" dirty="0"/>
              <a:t>How does a t level work?</a:t>
            </a:r>
          </a:p>
        </p:txBody>
      </p:sp>
      <p:graphicFrame>
        <p:nvGraphicFramePr>
          <p:cNvPr id="17" name="Diagram 16">
            <a:extLst>
              <a:ext uri="{FF2B5EF4-FFF2-40B4-BE49-F238E27FC236}">
                <a16:creationId xmlns:a16="http://schemas.microsoft.com/office/drawing/2014/main" id="{33E11AD4-3491-4AF2-8627-B509E120A607}"/>
              </a:ext>
            </a:extLst>
          </p:cNvPr>
          <p:cNvGraphicFramePr/>
          <p:nvPr>
            <p:extLst>
              <p:ext uri="{D42A27DB-BD31-4B8C-83A1-F6EECF244321}">
                <p14:modId xmlns:p14="http://schemas.microsoft.com/office/powerpoint/2010/main" val="662966019"/>
              </p:ext>
            </p:extLst>
          </p:nvPr>
        </p:nvGraphicFramePr>
        <p:xfrm>
          <a:off x="1402080" y="1532997"/>
          <a:ext cx="5425440" cy="50721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9" name="Diagram 18">
            <a:extLst>
              <a:ext uri="{FF2B5EF4-FFF2-40B4-BE49-F238E27FC236}">
                <a16:creationId xmlns:a16="http://schemas.microsoft.com/office/drawing/2014/main" id="{E4892CB4-69A0-4E1A-8576-E16F1375D077}"/>
              </a:ext>
            </a:extLst>
          </p:cNvPr>
          <p:cNvGraphicFramePr/>
          <p:nvPr>
            <p:extLst>
              <p:ext uri="{D42A27DB-BD31-4B8C-83A1-F6EECF244321}">
                <p14:modId xmlns:p14="http://schemas.microsoft.com/office/powerpoint/2010/main" val="389900630"/>
              </p:ext>
            </p:extLst>
          </p:nvPr>
        </p:nvGraphicFramePr>
        <p:xfrm>
          <a:off x="7315199" y="2590799"/>
          <a:ext cx="4295821" cy="25603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1" name="TextBox 20">
            <a:extLst>
              <a:ext uri="{FF2B5EF4-FFF2-40B4-BE49-F238E27FC236}">
                <a16:creationId xmlns:a16="http://schemas.microsoft.com/office/drawing/2014/main" id="{4C27D30B-F299-4899-9662-097A443A1E0C}"/>
              </a:ext>
            </a:extLst>
          </p:cNvPr>
          <p:cNvSpPr txBox="1"/>
          <p:nvPr/>
        </p:nvSpPr>
        <p:spPr>
          <a:xfrm>
            <a:off x="8067674" y="1030720"/>
            <a:ext cx="3580917" cy="33855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l"/>
            <a:r>
              <a:rPr lang="en-GB" sz="1600" b="1" i="1" dirty="0">
                <a:latin typeface="Courier" pitchFamily="2" charset="0"/>
              </a:rPr>
              <a:t>20% industry placement</a:t>
            </a:r>
          </a:p>
        </p:txBody>
      </p:sp>
      <p:sp>
        <p:nvSpPr>
          <p:cNvPr id="23" name="TextBox 22">
            <a:extLst>
              <a:ext uri="{FF2B5EF4-FFF2-40B4-BE49-F238E27FC236}">
                <a16:creationId xmlns:a16="http://schemas.microsoft.com/office/drawing/2014/main" id="{D4AC1CEB-1929-4405-B6F4-5C3D49A02A42}"/>
              </a:ext>
            </a:extLst>
          </p:cNvPr>
          <p:cNvSpPr txBox="1"/>
          <p:nvPr/>
        </p:nvSpPr>
        <p:spPr>
          <a:xfrm>
            <a:off x="2869141" y="1030720"/>
            <a:ext cx="3580917"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lang="en-GB" sz="1600" b="1" i="1" dirty="0">
                <a:latin typeface="Courier" pitchFamily="2" charset="0"/>
              </a:rPr>
              <a:t>80% classroom learning</a:t>
            </a:r>
          </a:p>
        </p:txBody>
      </p:sp>
    </p:spTree>
    <p:extLst>
      <p:ext uri="{BB962C8B-B14F-4D97-AF65-F5344CB8AC3E}">
        <p14:creationId xmlns:p14="http://schemas.microsoft.com/office/powerpoint/2010/main" val="723690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5DAC4-D039-47F1-A58A-87371C0C53DA}"/>
              </a:ext>
            </a:extLst>
          </p:cNvPr>
          <p:cNvSpPr>
            <a:spLocks noGrp="1"/>
          </p:cNvSpPr>
          <p:nvPr>
            <p:ph type="title"/>
          </p:nvPr>
        </p:nvSpPr>
        <p:spPr>
          <a:xfrm>
            <a:off x="256177" y="394866"/>
            <a:ext cx="9782221" cy="503663"/>
          </a:xfrm>
        </p:spPr>
        <p:txBody>
          <a:bodyPr/>
          <a:lstStyle/>
          <a:p>
            <a:r>
              <a:rPr lang="en-GB" sz="2800" dirty="0"/>
              <a:t>Industry placement</a:t>
            </a:r>
          </a:p>
        </p:txBody>
      </p:sp>
      <p:sp>
        <p:nvSpPr>
          <p:cNvPr id="3" name="TextBox 2">
            <a:extLst>
              <a:ext uri="{FF2B5EF4-FFF2-40B4-BE49-F238E27FC236}">
                <a16:creationId xmlns:a16="http://schemas.microsoft.com/office/drawing/2014/main" id="{A330786B-5BC1-4D99-8740-FBEB2A2957B6}"/>
              </a:ext>
            </a:extLst>
          </p:cNvPr>
          <p:cNvSpPr txBox="1"/>
          <p:nvPr/>
        </p:nvSpPr>
        <p:spPr>
          <a:xfrm>
            <a:off x="1100667" y="1010245"/>
            <a:ext cx="5638800" cy="5847755"/>
          </a:xfrm>
          <a:prstGeom prst="rect">
            <a:avLst/>
          </a:prstGeom>
          <a:noFill/>
        </p:spPr>
        <p:txBody>
          <a:bodyPr wrap="square" rtlCol="0">
            <a:spAutoFit/>
          </a:bodyPr>
          <a:lstStyle/>
          <a:p>
            <a:pPr marL="285750" indent="-285750" algn="l">
              <a:buFont typeface="Arial" panose="020B0604020202020204" pitchFamily="34" charset="0"/>
              <a:buChar char="•"/>
            </a:pPr>
            <a:r>
              <a:rPr lang="en-GB" sz="2200" dirty="0">
                <a:latin typeface="Courier" pitchFamily="2" charset="0"/>
              </a:rPr>
              <a:t>Minimum of 9 weeks on placement</a:t>
            </a:r>
          </a:p>
          <a:p>
            <a:pPr marL="285750" indent="-285750" algn="l">
              <a:buFont typeface="Arial" panose="020B0604020202020204" pitchFamily="34" charset="0"/>
              <a:buChar char="•"/>
            </a:pPr>
            <a:endParaRPr lang="en-GB" sz="2200" dirty="0">
              <a:latin typeface="Courier" pitchFamily="2" charset="0"/>
            </a:endParaRPr>
          </a:p>
          <a:p>
            <a:pPr algn="l"/>
            <a:r>
              <a:rPr lang="en-GB" sz="2200" b="1" dirty="0">
                <a:latin typeface="Courier" pitchFamily="2" charset="0"/>
              </a:rPr>
              <a:t>Benefits</a:t>
            </a:r>
          </a:p>
          <a:p>
            <a:pPr algn="l"/>
            <a:endParaRPr lang="en-GB" sz="2200" dirty="0">
              <a:latin typeface="Courier" pitchFamily="2" charset="0"/>
            </a:endParaRPr>
          </a:p>
          <a:p>
            <a:pPr marL="285750" indent="-285750" algn="l">
              <a:buFont typeface="Arial" panose="020B0604020202020204" pitchFamily="34" charset="0"/>
              <a:buChar char="•"/>
            </a:pPr>
            <a:r>
              <a:rPr lang="en-GB" sz="2200" dirty="0">
                <a:latin typeface="Courier" pitchFamily="2" charset="0"/>
              </a:rPr>
              <a:t>Put skills and knowledge into practice</a:t>
            </a:r>
          </a:p>
          <a:p>
            <a:pPr marL="285750" indent="-285750" algn="l">
              <a:buFont typeface="Arial" panose="020B0604020202020204" pitchFamily="34" charset="0"/>
              <a:buChar char="•"/>
            </a:pPr>
            <a:endParaRPr lang="en-GB" sz="2200" dirty="0">
              <a:latin typeface="Courier" pitchFamily="2" charset="0"/>
            </a:endParaRPr>
          </a:p>
          <a:p>
            <a:pPr marL="285750" indent="-285750" algn="l">
              <a:buFont typeface="Arial" panose="020B0604020202020204" pitchFamily="34" charset="0"/>
              <a:buChar char="•"/>
            </a:pPr>
            <a:r>
              <a:rPr lang="en-GB" sz="2200" dirty="0">
                <a:latin typeface="Courier" pitchFamily="2" charset="0"/>
              </a:rPr>
              <a:t>Try out a career</a:t>
            </a:r>
          </a:p>
          <a:p>
            <a:pPr algn="l"/>
            <a:endParaRPr lang="en-GB" sz="2200" dirty="0">
              <a:latin typeface="Courier" pitchFamily="2" charset="0"/>
            </a:endParaRPr>
          </a:p>
          <a:p>
            <a:pPr marL="285750" indent="-285750" algn="l">
              <a:buFont typeface="Arial" panose="020B0604020202020204" pitchFamily="34" charset="0"/>
              <a:buChar char="•"/>
            </a:pPr>
            <a:r>
              <a:rPr lang="en-GB" sz="2200" dirty="0">
                <a:latin typeface="Courier" pitchFamily="2" charset="0"/>
              </a:rPr>
              <a:t>Grow your confidence</a:t>
            </a:r>
          </a:p>
          <a:p>
            <a:pPr marL="285750" indent="-285750" algn="l">
              <a:buFont typeface="Arial" panose="020B0604020202020204" pitchFamily="34" charset="0"/>
              <a:buChar char="•"/>
            </a:pPr>
            <a:endParaRPr lang="en-GB" sz="2200" dirty="0">
              <a:latin typeface="Courier" pitchFamily="2" charset="0"/>
            </a:endParaRPr>
          </a:p>
          <a:p>
            <a:pPr marL="285750" indent="-285750" algn="l">
              <a:buFont typeface="Arial" panose="020B0604020202020204" pitchFamily="34" charset="0"/>
              <a:buChar char="•"/>
            </a:pPr>
            <a:r>
              <a:rPr lang="en-GB" sz="2200" dirty="0">
                <a:latin typeface="Courier" pitchFamily="2" charset="0"/>
              </a:rPr>
              <a:t>Learn transferable skills such as team-working and communication</a:t>
            </a:r>
          </a:p>
          <a:p>
            <a:pPr algn="l"/>
            <a:endParaRPr lang="en-GB" sz="2200" dirty="0">
              <a:latin typeface="Courier" pitchFamily="2" charset="0"/>
            </a:endParaRPr>
          </a:p>
          <a:p>
            <a:pPr marL="285750" indent="-285750" algn="l">
              <a:buFont typeface="Arial" panose="020B0604020202020204" pitchFamily="34" charset="0"/>
              <a:buChar char="•"/>
            </a:pPr>
            <a:r>
              <a:rPr lang="en-GB" sz="2200" dirty="0">
                <a:latin typeface="Courier" pitchFamily="2" charset="0"/>
              </a:rPr>
              <a:t>Improve employability </a:t>
            </a:r>
          </a:p>
        </p:txBody>
      </p:sp>
      <p:pic>
        <p:nvPicPr>
          <p:cNvPr id="5" name="Picture 4" descr="A close up of text on a black background&#10;&#10;Description automatically generated">
            <a:extLst>
              <a:ext uri="{FF2B5EF4-FFF2-40B4-BE49-F238E27FC236}">
                <a16:creationId xmlns:a16="http://schemas.microsoft.com/office/drawing/2014/main" id="{7E4742A5-B637-4CB7-8B6E-577C6422F1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9467" y="0"/>
            <a:ext cx="5452532" cy="6858000"/>
          </a:xfrm>
          <a:prstGeom prst="rect">
            <a:avLst/>
          </a:prstGeom>
        </p:spPr>
      </p:pic>
    </p:spTree>
    <p:extLst>
      <p:ext uri="{BB962C8B-B14F-4D97-AF65-F5344CB8AC3E}">
        <p14:creationId xmlns:p14="http://schemas.microsoft.com/office/powerpoint/2010/main" val="3890377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B90C1FB8-9770-4E0A-BFA1-2C7D960C7B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5873" y="582683"/>
            <a:ext cx="5700254" cy="5692633"/>
          </a:xfrm>
          <a:prstGeom prst="rect">
            <a:avLst/>
          </a:prstGeom>
        </p:spPr>
      </p:pic>
    </p:spTree>
    <p:extLst>
      <p:ext uri="{BB962C8B-B14F-4D97-AF65-F5344CB8AC3E}">
        <p14:creationId xmlns:p14="http://schemas.microsoft.com/office/powerpoint/2010/main" val="306958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C257B-7EE1-F642-9AA7-23B8B6DF5869}"/>
              </a:ext>
            </a:extLst>
          </p:cNvPr>
          <p:cNvSpPr>
            <a:spLocks noGrp="1"/>
          </p:cNvSpPr>
          <p:nvPr>
            <p:ph type="title"/>
          </p:nvPr>
        </p:nvSpPr>
        <p:spPr>
          <a:xfrm>
            <a:off x="2795612" y="230478"/>
            <a:ext cx="7790326" cy="535531"/>
          </a:xfrm>
        </p:spPr>
        <p:txBody>
          <a:bodyPr/>
          <a:lstStyle/>
          <a:p>
            <a:pPr algn="l" rtl="0">
              <a:lnSpc>
                <a:spcPct val="80000"/>
              </a:lnSpc>
            </a:pPr>
            <a:r>
              <a:rPr lang="en-US" sz="3600" dirty="0">
                <a:solidFill>
                  <a:schemeClr val="tx1"/>
                </a:solidFill>
              </a:rPr>
              <a:t>WHERE CAN I STUDY?</a:t>
            </a:r>
          </a:p>
        </p:txBody>
      </p:sp>
      <p:pic>
        <p:nvPicPr>
          <p:cNvPr id="5" name="Picture 4" descr="A picture containing shirt, room, graffiti&#10;&#10;Description automatically generated">
            <a:extLst>
              <a:ext uri="{FF2B5EF4-FFF2-40B4-BE49-F238E27FC236}">
                <a16:creationId xmlns:a16="http://schemas.microsoft.com/office/drawing/2014/main" id="{09EDA078-C6DF-4250-9256-5E867EF59E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1432" y="1179623"/>
            <a:ext cx="5244663" cy="5314685"/>
          </a:xfrm>
          <a:prstGeom prst="rect">
            <a:avLst/>
          </a:prstGeom>
        </p:spPr>
      </p:pic>
    </p:spTree>
    <p:extLst>
      <p:ext uri="{BB962C8B-B14F-4D97-AF65-F5344CB8AC3E}">
        <p14:creationId xmlns:p14="http://schemas.microsoft.com/office/powerpoint/2010/main" val="1168349230"/>
      </p:ext>
    </p:extLst>
  </p:cSld>
  <p:clrMapOvr>
    <a:masterClrMapping/>
  </p:clrMapOvr>
</p:sld>
</file>

<file path=ppt/theme/theme1.xml><?xml version="1.0" encoding="utf-8"?>
<a:theme xmlns:a="http://schemas.openxmlformats.org/drawingml/2006/main" name="T Levels">
  <a:themeElements>
    <a:clrScheme name="T Levels">
      <a:dk1>
        <a:srgbClr val="000000"/>
      </a:dk1>
      <a:lt1>
        <a:srgbClr val="FFFFFF"/>
      </a:lt1>
      <a:dk2>
        <a:srgbClr val="FF9567"/>
      </a:dk2>
      <a:lt2>
        <a:srgbClr val="FC4420"/>
      </a:lt2>
      <a:accent1>
        <a:srgbClr val="7659B0"/>
      </a:accent1>
      <a:accent2>
        <a:srgbClr val="000000"/>
      </a:accent2>
      <a:accent3>
        <a:srgbClr val="FFFFFF"/>
      </a:accent3>
      <a:accent4>
        <a:srgbClr val="FF9567"/>
      </a:accent4>
      <a:accent5>
        <a:srgbClr val="FC4420"/>
      </a:accent5>
      <a:accent6>
        <a:srgbClr val="7659B0"/>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sz="1600" dirty="0">
            <a:latin typeface="Courier" pitchFamily="2"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ocation xmlns="01cdd075-c344-4c65-8551-ba9dc45e019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47A01B3A3E01C46B68A68956A53F376" ma:contentTypeVersion="20" ma:contentTypeDescription="Create a new document." ma:contentTypeScope="" ma:versionID="e2869ffca451915fb7135ec701ac17e8">
  <xsd:schema xmlns:xsd="http://www.w3.org/2001/XMLSchema" xmlns:xs="http://www.w3.org/2001/XMLSchema" xmlns:p="http://schemas.microsoft.com/office/2006/metadata/properties" xmlns:ns2="01cdd075-c344-4c65-8551-ba9dc45e0196" xmlns:ns3="6c2c260b-7b8b-4528-a165-310b68aa19c0" targetNamespace="http://schemas.microsoft.com/office/2006/metadata/properties" ma:root="true" ma:fieldsID="69d3d75af838dadcac435463c079e6d5" ns2:_="" ns3:_="">
    <xsd:import namespace="01cdd075-c344-4c65-8551-ba9dc45e0196"/>
    <xsd:import namespace="6c2c260b-7b8b-4528-a165-310b68aa19c0"/>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2:MediaServiceAutoTags" minOccurs="0"/>
                <xsd:element ref="ns2:MediaServiceOCR" minOccurs="0"/>
                <xsd:element ref="ns2:MediaServiceLocation" minOccurs="0"/>
                <xsd:element ref="ns3:SharedWithDetails" minOccurs="0"/>
                <xsd:element ref="ns2:MediaServiceEventHashCode" minOccurs="0"/>
                <xsd:element ref="ns2:MediaServiceGenerationTime" minOccurs="0"/>
                <xsd:element ref="ns2:Location" minOccurs="0"/>
                <xsd:element ref="ns2:f07d3687-ac90-42b1-a51b-18f0a9d734dcCountryOrRegion" minOccurs="0"/>
                <xsd:element ref="ns2:f07d3687-ac90-42b1-a51b-18f0a9d734dcState" minOccurs="0"/>
                <xsd:element ref="ns2:f07d3687-ac90-42b1-a51b-18f0a9d734dcCity" minOccurs="0"/>
                <xsd:element ref="ns2:f07d3687-ac90-42b1-a51b-18f0a9d734dcPostalCode" minOccurs="0"/>
                <xsd:element ref="ns2:f07d3687-ac90-42b1-a51b-18f0a9d734dcStreet" minOccurs="0"/>
                <xsd:element ref="ns2:f07d3687-ac90-42b1-a51b-18f0a9d734dcGeoLoc" minOccurs="0"/>
                <xsd:element ref="ns2:f07d3687-ac90-42b1-a51b-18f0a9d734dcDispNa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cdd075-c344-4c65-8551-ba9dc45e01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Location" ma:index="14"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Location" ma:index="18" nillable="true" ma:displayName="Location" ma:format="Dropdown" ma:internalName="Location">
      <xsd:simpleType>
        <xsd:restriction base="dms:Unknown"/>
      </xsd:simpleType>
    </xsd:element>
    <xsd:element name="f07d3687-ac90-42b1-a51b-18f0a9d734dcCountryOrRegion" ma:index="19" nillable="true" ma:displayName="Location: Country/Region" ma:internalName="CountryOrRegion" ma:readOnly="true">
      <xsd:simpleType>
        <xsd:restriction base="dms:Text"/>
      </xsd:simpleType>
    </xsd:element>
    <xsd:element name="f07d3687-ac90-42b1-a51b-18f0a9d734dcState" ma:index="20" nillable="true" ma:displayName="Location: State" ma:internalName="State" ma:readOnly="true">
      <xsd:simpleType>
        <xsd:restriction base="dms:Text"/>
      </xsd:simpleType>
    </xsd:element>
    <xsd:element name="f07d3687-ac90-42b1-a51b-18f0a9d734dcCity" ma:index="21" nillable="true" ma:displayName="Location: City" ma:internalName="City" ma:readOnly="true">
      <xsd:simpleType>
        <xsd:restriction base="dms:Text"/>
      </xsd:simpleType>
    </xsd:element>
    <xsd:element name="f07d3687-ac90-42b1-a51b-18f0a9d734dcPostalCode" ma:index="22" nillable="true" ma:displayName="Location: Postal Code" ma:internalName="PostalCode" ma:readOnly="true">
      <xsd:simpleType>
        <xsd:restriction base="dms:Text"/>
      </xsd:simpleType>
    </xsd:element>
    <xsd:element name="f07d3687-ac90-42b1-a51b-18f0a9d734dcStreet" ma:index="23" nillable="true" ma:displayName="Location: Street" ma:internalName="Street" ma:readOnly="true">
      <xsd:simpleType>
        <xsd:restriction base="dms:Text"/>
      </xsd:simpleType>
    </xsd:element>
    <xsd:element name="f07d3687-ac90-42b1-a51b-18f0a9d734dcGeoLoc" ma:index="24" nillable="true" ma:displayName="Location: Coordinates" ma:internalName="GeoLoc" ma:readOnly="true">
      <xsd:simpleType>
        <xsd:restriction base="dms:Unknown"/>
      </xsd:simpleType>
    </xsd:element>
    <xsd:element name="f07d3687-ac90-42b1-a51b-18f0a9d734dcDispName" ma:index="25" nillable="true" ma:displayName="Location: Name" ma:internalName="DispName" ma:readOnly="true">
      <xsd:simpleType>
        <xsd:restriction base="dms:Text"/>
      </xsd:simpleType>
    </xsd:element>
    <xsd:element name="MediaServiceAutoKeyPoints" ma:index="26" nillable="true" ma:displayName="MediaServiceAutoKeyPoints" ma:hidden="true" ma:internalName="MediaServiceAutoKeyPoints" ma:readOnly="true">
      <xsd:simpleType>
        <xsd:restriction base="dms:Note"/>
      </xsd:simpleType>
    </xsd:element>
    <xsd:element name="MediaServiceKeyPoints" ma:index="2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c2c260b-7b8b-4528-a165-310b68aa19c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160413-8F03-40BA-9D8C-1B9EB59837D0}">
  <ds:schemaRefs>
    <ds:schemaRef ds:uri="http://schemas.microsoft.com/sharepoint/v3/contenttype/forms"/>
  </ds:schemaRefs>
</ds:datastoreItem>
</file>

<file path=customXml/itemProps2.xml><?xml version="1.0" encoding="utf-8"?>
<ds:datastoreItem xmlns:ds="http://schemas.openxmlformats.org/officeDocument/2006/customXml" ds:itemID="{3B403DFC-DAE1-4EDF-864C-9E2AED2D8DD4}">
  <ds:schemaRefs>
    <ds:schemaRef ds:uri="http://purl.org/dc/dcmitype/"/>
    <ds:schemaRef ds:uri="http://purl.org/dc/terms/"/>
    <ds:schemaRef ds:uri="http://schemas.microsoft.com/office/infopath/2007/PartnerControls"/>
    <ds:schemaRef ds:uri="http://schemas.microsoft.com/office/2006/documentManagement/types"/>
    <ds:schemaRef ds:uri="6c2c260b-7b8b-4528-a165-310b68aa19c0"/>
    <ds:schemaRef ds:uri="http://schemas.openxmlformats.org/package/2006/metadata/core-properties"/>
    <ds:schemaRef ds:uri="http://purl.org/dc/elements/1.1/"/>
    <ds:schemaRef ds:uri="01cdd075-c344-4c65-8551-ba9dc45e0196"/>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69009F7A-9B9B-4312-A083-A72A2E5060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cdd075-c344-4c65-8551-ba9dc45e0196"/>
    <ds:schemaRef ds:uri="6c2c260b-7b8b-4528-a165-310b68aa19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184</TotalTime>
  <Words>657</Words>
  <Application>Microsoft Office PowerPoint</Application>
  <PresentationFormat>Widescreen</PresentationFormat>
  <Paragraphs>141</Paragraphs>
  <Slides>13</Slides>
  <Notes>11</Notes>
  <HiddenSlides>2</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Courier</vt:lpstr>
      <vt:lpstr>Courier New</vt:lpstr>
      <vt:lpstr>T Levels</vt:lpstr>
      <vt:lpstr>T LEVELS  For students</vt:lpstr>
      <vt:lpstr>PRESENTATION OVERVIEW</vt:lpstr>
      <vt:lpstr>Intro to t levels</vt:lpstr>
      <vt:lpstr>KEY FACTS</vt:lpstr>
      <vt:lpstr>Watch the CAMPAIGN FILM</vt:lpstr>
      <vt:lpstr>How does a t level work?</vt:lpstr>
      <vt:lpstr>Industry placement</vt:lpstr>
      <vt:lpstr>PowerPoint Presentation</vt:lpstr>
      <vt:lpstr>WHERE CAN I STUDY?</vt:lpstr>
      <vt:lpstr>COURSES AVAILABLE</vt:lpstr>
      <vt:lpstr>What next?</vt:lpstr>
      <vt:lpstr>What next?</vt:lpstr>
      <vt:lpstr>WHAT is AVAILABLE from September 2020?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 LEVELS  For students</dc:title>
  <dc:creator>Anna Morrison</dc:creator>
  <cp:lastModifiedBy>Ailsa Whiting</cp:lastModifiedBy>
  <cp:revision>12</cp:revision>
  <dcterms:created xsi:type="dcterms:W3CDTF">2020-08-27T04:59:03Z</dcterms:created>
  <dcterms:modified xsi:type="dcterms:W3CDTF">2020-09-16T12:33:43Z</dcterms:modified>
</cp:coreProperties>
</file>