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  <p:sldMasterId id="2147483656" r:id="rId4"/>
  </p:sldMasterIdLst>
  <p:sldIdLst>
    <p:sldId id="256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B83"/>
    <a:srgbClr val="C3C4D9"/>
    <a:srgbClr val="B8B8D1"/>
    <a:srgbClr val="F9D4B6"/>
    <a:srgbClr val="EDAD80"/>
    <a:srgbClr val="E46B2F"/>
    <a:srgbClr val="ED6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5"/>
    <p:restoredTop sz="94655"/>
  </p:normalViewPr>
  <p:slideViewPr>
    <p:cSldViewPr snapToGrid="0" snapToObjects="1">
      <p:cViewPr varScale="1">
        <p:scale>
          <a:sx n="115" d="100"/>
          <a:sy n="115" d="100"/>
        </p:scale>
        <p:origin x="49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2452" y="3531477"/>
            <a:ext cx="9144000" cy="733096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44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7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3512" y="587760"/>
            <a:ext cx="9144000" cy="635491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4000" b="1" i="0">
                <a:solidFill>
                  <a:srgbClr val="263B8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53512" y="3065488"/>
            <a:ext cx="9144000" cy="3087973"/>
          </a:xfrm>
          <a:prstGeom prst="rect">
            <a:avLst/>
          </a:prstGeom>
        </p:spPr>
        <p:txBody>
          <a:bodyPr lIns="0" tIns="0" rIns="0" bIns="0"/>
          <a:lstStyle>
            <a:lvl1pPr marL="285750" indent="-285750" algn="l"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6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69274" y="1563798"/>
            <a:ext cx="9720000" cy="720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3400" b="1" i="0">
                <a:solidFill>
                  <a:srgbClr val="263B8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69276" y="2571092"/>
            <a:ext cx="9720000" cy="3600000"/>
          </a:xfrm>
          <a:prstGeom prst="rect">
            <a:avLst/>
          </a:prstGeom>
        </p:spPr>
        <p:txBody>
          <a:bodyPr lIns="0" tIns="0" rIns="0" bIns="0" numCol="1" anchor="t"/>
          <a:lstStyle>
            <a:lvl1pPr marL="285750" indent="-285750" algn="l">
              <a:buSzPct val="90000"/>
              <a:buFont typeface="Arial" charset="0"/>
              <a:buChar char="•"/>
              <a:defRPr sz="1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4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298" y="6356804"/>
            <a:ext cx="2845405" cy="365125"/>
          </a:xfrm>
          <a:prstGeom prst="rect">
            <a:avLst/>
          </a:prstGeom>
        </p:spPr>
        <p:txBody>
          <a:bodyPr lIns="77751" tIns="38876" rIns="77751" bIns="38876"/>
          <a:lstStyle>
            <a:lvl1pPr>
              <a:defRPr/>
            </a:lvl1pPr>
          </a:lstStyle>
          <a:p>
            <a:pPr>
              <a:defRPr/>
            </a:pPr>
            <a:fld id="{53E7B538-66A6-4678-8DE7-6D0EC995CCFA}" type="datetimeFigureOut">
              <a:rPr lang="en-GB"/>
              <a:pPr>
                <a:defRPr/>
              </a:pPr>
              <a:t>30/05/2019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298" y="6356804"/>
            <a:ext cx="3861405" cy="365125"/>
          </a:xfrm>
          <a:prstGeom prst="rect">
            <a:avLst/>
          </a:prstGeom>
        </p:spPr>
        <p:txBody>
          <a:bodyPr lIns="77751" tIns="38876" rIns="77751" bIns="38876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298" y="6356804"/>
            <a:ext cx="2845405" cy="365125"/>
          </a:xfrm>
          <a:prstGeom prst="rect">
            <a:avLst/>
          </a:prstGeom>
        </p:spPr>
        <p:txBody>
          <a:bodyPr lIns="77751" tIns="38876" rIns="77751" bIns="38876"/>
          <a:lstStyle>
            <a:lvl1pPr>
              <a:defRPr/>
            </a:lvl1pPr>
          </a:lstStyle>
          <a:p>
            <a:pPr>
              <a:defRPr/>
            </a:pPr>
            <a:fld id="{62CA3AE4-6BF5-444A-B9DC-B523FEC805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8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209274" y="2571092"/>
            <a:ext cx="4680000" cy="3600000"/>
          </a:xfrm>
          <a:prstGeom prst="rect">
            <a:avLst/>
          </a:prstGeom>
          <a:solidFill>
            <a:srgbClr val="C3C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69276" y="2571092"/>
            <a:ext cx="4680000" cy="360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285750" indent="-285750">
              <a:buSzPct val="90000"/>
              <a:buFont typeface="Arial" charset="0"/>
              <a:buChar char="•"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Body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98461" y="2760281"/>
            <a:ext cx="4320000" cy="324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Body text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169276" y="1563798"/>
            <a:ext cx="9720000" cy="72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3400" b="1" i="0">
                <a:solidFill>
                  <a:srgbClr val="263B8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oodafactoflife.org.uk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oodafactoflife.org.uk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foodafactoflife.org.uk/" TargetMode="Externa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foodafactoflife.org.uk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453" y="358589"/>
            <a:ext cx="2044335" cy="143516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5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Food –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 fact of life 2019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88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2019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31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5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2019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39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2019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1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Coronary heart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66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50847" y="1131071"/>
            <a:ext cx="5302281" cy="5417911"/>
            <a:chOff x="2180726" y="693965"/>
            <a:chExt cx="5302281" cy="5417911"/>
          </a:xfrm>
        </p:grpSpPr>
        <p:sp>
          <p:nvSpPr>
            <p:cNvPr id="2050" name="TextBox 3"/>
            <p:cNvSpPr txBox="1">
              <a:spLocks noChangeArrowheads="1"/>
            </p:cNvSpPr>
            <p:nvPr/>
          </p:nvSpPr>
          <p:spPr bwMode="auto">
            <a:xfrm rot="16200000">
              <a:off x="610280" y="2640992"/>
              <a:ext cx="4696732" cy="1555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7751" tIns="38876" rIns="77751" bIns="38876">
              <a:spAutoFit/>
            </a:bodyPr>
            <a:lstStyle>
              <a:lvl1pPr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800" dirty="0"/>
                <a:t>Coronary heart disease</a:t>
              </a:r>
              <a:endParaRPr lang="en-GB" altLang="en-US" sz="4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Left Brace 7"/>
            <p:cNvSpPr/>
            <p:nvPr/>
          </p:nvSpPr>
          <p:spPr>
            <a:xfrm>
              <a:off x="3421441" y="693965"/>
              <a:ext cx="1852083" cy="5417911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7751" tIns="38876" rIns="77751" bIns="38876" anchor="ctr"/>
            <a:lstStyle/>
            <a:p>
              <a:pPr algn="ctr" defTabSz="1088520"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6" name="TextBox 17"/>
            <p:cNvSpPr txBox="1">
              <a:spLocks noChangeArrowheads="1"/>
            </p:cNvSpPr>
            <p:nvPr/>
          </p:nvSpPr>
          <p:spPr bwMode="auto">
            <a:xfrm>
              <a:off x="4880498" y="2316599"/>
              <a:ext cx="2195286" cy="463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7751" tIns="38876" rIns="77751" bIns="38876">
              <a:spAutoFit/>
            </a:bodyPr>
            <a:lstStyle>
              <a:lvl1pPr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Risk factors</a:t>
              </a:r>
            </a:p>
          </p:txBody>
        </p:sp>
        <p:sp>
          <p:nvSpPr>
            <p:cNvPr id="2057" name="TextBox 19"/>
            <p:cNvSpPr txBox="1">
              <a:spLocks noChangeArrowheads="1"/>
            </p:cNvSpPr>
            <p:nvPr/>
          </p:nvSpPr>
          <p:spPr bwMode="auto">
            <a:xfrm>
              <a:off x="4882011" y="3840027"/>
              <a:ext cx="2193773" cy="463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7751" tIns="38876" rIns="77751" bIns="38876">
              <a:spAutoFit/>
            </a:bodyPr>
            <a:lstStyle>
              <a:lvl1pPr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Prevention</a:t>
              </a:r>
            </a:p>
          </p:txBody>
        </p:sp>
        <p:sp>
          <p:nvSpPr>
            <p:cNvPr id="2058" name="TextBox 21"/>
            <p:cNvSpPr txBox="1">
              <a:spLocks noChangeArrowheads="1"/>
            </p:cNvSpPr>
            <p:nvPr/>
          </p:nvSpPr>
          <p:spPr bwMode="auto">
            <a:xfrm>
              <a:off x="4882011" y="4924379"/>
              <a:ext cx="2352524" cy="847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7751" tIns="38876" rIns="77751" bIns="38876">
              <a:spAutoFit/>
            </a:bodyPr>
            <a:lstStyle>
              <a:lvl1pPr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Practical food based advice</a:t>
              </a:r>
            </a:p>
          </p:txBody>
        </p:sp>
        <p:sp>
          <p:nvSpPr>
            <p:cNvPr id="2059" name="TextBox 22"/>
            <p:cNvSpPr txBox="1">
              <a:spLocks noChangeArrowheads="1"/>
            </p:cNvSpPr>
            <p:nvPr/>
          </p:nvSpPr>
          <p:spPr bwMode="auto">
            <a:xfrm>
              <a:off x="4882011" y="1037771"/>
              <a:ext cx="2202845" cy="847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7751" tIns="38876" rIns="77751" bIns="38876">
              <a:spAutoFit/>
            </a:bodyPr>
            <a:lstStyle>
              <a:lvl1pPr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What causes </a:t>
              </a:r>
              <a:r>
                <a:rPr lang="en-GB" alt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CHD</a:t>
              </a:r>
              <a:r>
                <a:rPr lang="en-GB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25" name="Left Brace 24"/>
            <p:cNvSpPr/>
            <p:nvPr/>
          </p:nvSpPr>
          <p:spPr>
            <a:xfrm>
              <a:off x="7253198" y="857250"/>
              <a:ext cx="205619" cy="1028474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7751" tIns="38876" rIns="77751" bIns="38876" anchor="ctr"/>
            <a:lstStyle/>
            <a:p>
              <a:pPr algn="ctr" defTabSz="1088520"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Left Brace 25"/>
            <p:cNvSpPr/>
            <p:nvPr/>
          </p:nvSpPr>
          <p:spPr>
            <a:xfrm>
              <a:off x="7253198" y="2092099"/>
              <a:ext cx="205619" cy="1028473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7751" tIns="38876" rIns="77751" bIns="38876" anchor="ctr"/>
            <a:lstStyle/>
            <a:p>
              <a:pPr algn="ctr" defTabSz="1088520"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Left Brace 26"/>
            <p:cNvSpPr/>
            <p:nvPr/>
          </p:nvSpPr>
          <p:spPr>
            <a:xfrm>
              <a:off x="7277388" y="3618366"/>
              <a:ext cx="205619" cy="1028473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7751" tIns="38876" rIns="77751" bIns="38876" anchor="ctr"/>
            <a:lstStyle/>
            <a:p>
              <a:pPr algn="ctr" defTabSz="1088520"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Left Brace 27"/>
            <p:cNvSpPr/>
            <p:nvPr/>
          </p:nvSpPr>
          <p:spPr>
            <a:xfrm>
              <a:off x="7277388" y="4869089"/>
              <a:ext cx="205619" cy="1028474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7751" tIns="38876" rIns="77751" bIns="38876" anchor="ctr"/>
            <a:lstStyle/>
            <a:p>
              <a:pPr algn="ctr" defTabSz="1088520"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65" name="TextBox 29"/>
          <p:cNvSpPr txBox="1">
            <a:spLocks noChangeArrowheads="1"/>
          </p:cNvSpPr>
          <p:nvPr/>
        </p:nvSpPr>
        <p:spPr bwMode="auto">
          <a:xfrm>
            <a:off x="74429" y="879811"/>
            <a:ext cx="2510830" cy="284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51" tIns="38876" rIns="77751" bIns="38876">
            <a:spAutoFit/>
          </a:bodyPr>
          <a:lstStyle>
            <a:lvl1pPr eaLnBrk="0" hangingPunct="0">
              <a:defRPr sz="25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brace map and demonstrate your knowledge and understanding of major diet related health risks: </a:t>
            </a: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Coronary heart 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disease.</a:t>
            </a: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506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Office Theme</vt:lpstr>
      <vt:lpstr>Custom Design</vt:lpstr>
      <vt:lpstr>1_Custom Design</vt:lpstr>
      <vt:lpstr>3_Custom Design</vt:lpstr>
      <vt:lpstr>Coronary heart disease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Carter</dc:creator>
  <cp:lastModifiedBy>Alex White</cp:lastModifiedBy>
  <cp:revision>28</cp:revision>
  <dcterms:created xsi:type="dcterms:W3CDTF">2018-10-10T09:22:08Z</dcterms:created>
  <dcterms:modified xsi:type="dcterms:W3CDTF">2019-05-30T09:31:38Z</dcterms:modified>
</cp:coreProperties>
</file>