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70"/>
  </p:notesMasterIdLst>
  <p:sldIdLst>
    <p:sldId id="339" r:id="rId2"/>
    <p:sldId id="421" r:id="rId3"/>
    <p:sldId id="483" r:id="rId4"/>
    <p:sldId id="526" r:id="rId5"/>
    <p:sldId id="484" r:id="rId6"/>
    <p:sldId id="496" r:id="rId7"/>
    <p:sldId id="490" r:id="rId8"/>
    <p:sldId id="491" r:id="rId9"/>
    <p:sldId id="492" r:id="rId10"/>
    <p:sldId id="493" r:id="rId11"/>
    <p:sldId id="494" r:id="rId12"/>
    <p:sldId id="497" r:id="rId13"/>
    <p:sldId id="498" r:id="rId14"/>
    <p:sldId id="499" r:id="rId15"/>
    <p:sldId id="500" r:id="rId16"/>
    <p:sldId id="501" r:id="rId17"/>
    <p:sldId id="502" r:id="rId18"/>
    <p:sldId id="524" r:id="rId19"/>
    <p:sldId id="504" r:id="rId20"/>
    <p:sldId id="505" r:id="rId21"/>
    <p:sldId id="506" r:id="rId22"/>
    <p:sldId id="507" r:id="rId23"/>
    <p:sldId id="508" r:id="rId24"/>
    <p:sldId id="509" r:id="rId25"/>
    <p:sldId id="510" r:id="rId26"/>
    <p:sldId id="511" r:id="rId27"/>
    <p:sldId id="512" r:id="rId28"/>
    <p:sldId id="513" r:id="rId29"/>
    <p:sldId id="514" r:id="rId30"/>
    <p:sldId id="523" r:id="rId31"/>
    <p:sldId id="515" r:id="rId32"/>
    <p:sldId id="517" r:id="rId33"/>
    <p:sldId id="518" r:id="rId34"/>
    <p:sldId id="519" r:id="rId35"/>
    <p:sldId id="520" r:id="rId36"/>
    <p:sldId id="521" r:id="rId37"/>
    <p:sldId id="522" r:id="rId38"/>
    <p:sldId id="480" r:id="rId39"/>
    <p:sldId id="525" r:id="rId40"/>
    <p:sldId id="528" r:id="rId41"/>
    <p:sldId id="527" r:id="rId42"/>
    <p:sldId id="529" r:id="rId43"/>
    <p:sldId id="530" r:id="rId44"/>
    <p:sldId id="531" r:id="rId45"/>
    <p:sldId id="532" r:id="rId46"/>
    <p:sldId id="534" r:id="rId47"/>
    <p:sldId id="535" r:id="rId48"/>
    <p:sldId id="536" r:id="rId49"/>
    <p:sldId id="537" r:id="rId50"/>
    <p:sldId id="538" r:id="rId51"/>
    <p:sldId id="551" r:id="rId52"/>
    <p:sldId id="552" r:id="rId53"/>
    <p:sldId id="553" r:id="rId54"/>
    <p:sldId id="554" r:id="rId55"/>
    <p:sldId id="555" r:id="rId56"/>
    <p:sldId id="556" r:id="rId57"/>
    <p:sldId id="557" r:id="rId58"/>
    <p:sldId id="550" r:id="rId59"/>
    <p:sldId id="540" r:id="rId60"/>
    <p:sldId id="541" r:id="rId61"/>
    <p:sldId id="542" r:id="rId62"/>
    <p:sldId id="543" r:id="rId63"/>
    <p:sldId id="544" r:id="rId64"/>
    <p:sldId id="545" r:id="rId65"/>
    <p:sldId id="546" r:id="rId66"/>
    <p:sldId id="547" r:id="rId67"/>
    <p:sldId id="548" r:id="rId68"/>
    <p:sldId id="549" r:id="rId69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9242"/>
    <a:srgbClr val="672C94"/>
    <a:srgbClr val="3B1E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3796" autoAdjust="0"/>
  </p:normalViewPr>
  <p:slideViewPr>
    <p:cSldViewPr>
      <p:cViewPr varScale="1">
        <p:scale>
          <a:sx n="73" d="100"/>
          <a:sy n="73" d="100"/>
        </p:scale>
        <p:origin x="129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0A2B2C-8A06-4EC6-BBBC-8BBB84590489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DF773972-F408-47C8-934D-517354DDBBD4}">
      <dgm:prSet phldrT="[Text]" custT="1"/>
      <dgm:spPr/>
      <dgm:t>
        <a:bodyPr/>
        <a:lstStyle/>
        <a:p>
          <a:r>
            <a:rPr lang="en-GB" sz="1400" dirty="0" smtClean="0"/>
            <a:t>Software</a:t>
          </a:r>
          <a:endParaRPr lang="en-GB" sz="1400" dirty="0"/>
        </a:p>
      </dgm:t>
    </dgm:pt>
    <dgm:pt modelId="{586354AC-8215-4FF9-9E20-1F1B9AC7565B}" type="parTrans" cxnId="{055ED458-7339-4E9A-8881-270992218D2C}">
      <dgm:prSet/>
      <dgm:spPr/>
      <dgm:t>
        <a:bodyPr/>
        <a:lstStyle/>
        <a:p>
          <a:endParaRPr lang="en-GB" sz="1400"/>
        </a:p>
      </dgm:t>
    </dgm:pt>
    <dgm:pt modelId="{2038D3A4-06C0-4FC7-A2BB-D81D6DDBA33D}" type="sibTrans" cxnId="{055ED458-7339-4E9A-8881-270992218D2C}">
      <dgm:prSet/>
      <dgm:spPr/>
      <dgm:t>
        <a:bodyPr/>
        <a:lstStyle/>
        <a:p>
          <a:endParaRPr lang="en-GB" sz="1400"/>
        </a:p>
      </dgm:t>
    </dgm:pt>
    <dgm:pt modelId="{86395B28-5DFE-4CB0-8CA9-505BDF7F418A}">
      <dgm:prSet phldrT="[Text]" custT="1"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en-GB" sz="1400" dirty="0" smtClean="0"/>
            <a:t>System Software</a:t>
          </a:r>
          <a:endParaRPr lang="en-GB" sz="1400" dirty="0"/>
        </a:p>
      </dgm:t>
    </dgm:pt>
    <dgm:pt modelId="{F0697A9E-2899-4F2E-A1FA-E961AED2D6FA}" type="parTrans" cxnId="{F40C9FD6-1688-4997-BBA9-79B533D1B911}">
      <dgm:prSet/>
      <dgm:spPr/>
      <dgm:t>
        <a:bodyPr/>
        <a:lstStyle/>
        <a:p>
          <a:endParaRPr lang="en-GB" sz="1400"/>
        </a:p>
      </dgm:t>
    </dgm:pt>
    <dgm:pt modelId="{C820E3A7-6FED-4C99-87A3-295349DB6C8A}" type="sibTrans" cxnId="{F40C9FD6-1688-4997-BBA9-79B533D1B911}">
      <dgm:prSet/>
      <dgm:spPr/>
      <dgm:t>
        <a:bodyPr/>
        <a:lstStyle/>
        <a:p>
          <a:endParaRPr lang="en-GB" sz="1400"/>
        </a:p>
      </dgm:t>
    </dgm:pt>
    <dgm:pt modelId="{4216B30C-B85E-4777-B929-C1934FFDDBA2}">
      <dgm:prSet phldrT="[Text]"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-GB" sz="1400" dirty="0" smtClean="0"/>
            <a:t>Application Software</a:t>
          </a:r>
          <a:endParaRPr lang="en-GB" sz="1400" dirty="0"/>
        </a:p>
      </dgm:t>
    </dgm:pt>
    <dgm:pt modelId="{946C7596-F2E9-4FC7-8AC0-990132D8A9FE}" type="parTrans" cxnId="{AEEE3860-2776-4DF0-ADC9-8B95005FF0C9}">
      <dgm:prSet/>
      <dgm:spPr/>
      <dgm:t>
        <a:bodyPr/>
        <a:lstStyle/>
        <a:p>
          <a:endParaRPr lang="en-GB" sz="1400"/>
        </a:p>
      </dgm:t>
    </dgm:pt>
    <dgm:pt modelId="{D719C230-2E98-4B31-A185-7712DB72A22F}" type="sibTrans" cxnId="{AEEE3860-2776-4DF0-ADC9-8B95005FF0C9}">
      <dgm:prSet/>
      <dgm:spPr/>
      <dgm:t>
        <a:bodyPr/>
        <a:lstStyle/>
        <a:p>
          <a:endParaRPr lang="en-GB" sz="1400"/>
        </a:p>
      </dgm:t>
    </dgm:pt>
    <dgm:pt modelId="{6E739C09-D894-431D-99A8-7BEFD24DEE1B}">
      <dgm:prSet phldrT="[Text]" custT="1"/>
      <dgm:spPr>
        <a:solidFill>
          <a:schemeClr val="tx2"/>
        </a:solidFill>
      </dgm:spPr>
      <dgm:t>
        <a:bodyPr/>
        <a:lstStyle/>
        <a:p>
          <a:r>
            <a:rPr lang="en-GB" sz="1400" dirty="0" smtClean="0"/>
            <a:t>Operating System</a:t>
          </a:r>
          <a:endParaRPr lang="en-GB" sz="1400" dirty="0"/>
        </a:p>
      </dgm:t>
    </dgm:pt>
    <dgm:pt modelId="{B1FB5166-9EC3-482D-96D3-2B3A845959C1}" type="parTrans" cxnId="{738AC892-4324-4374-B0B4-C130D55C8251}">
      <dgm:prSet/>
      <dgm:spPr/>
      <dgm:t>
        <a:bodyPr/>
        <a:lstStyle/>
        <a:p>
          <a:endParaRPr lang="en-GB" sz="1400"/>
        </a:p>
      </dgm:t>
    </dgm:pt>
    <dgm:pt modelId="{1AF971E7-33D6-458E-867C-788EE5FB7637}" type="sibTrans" cxnId="{738AC892-4324-4374-B0B4-C130D55C8251}">
      <dgm:prSet/>
      <dgm:spPr/>
      <dgm:t>
        <a:bodyPr/>
        <a:lstStyle/>
        <a:p>
          <a:endParaRPr lang="en-GB" sz="1400"/>
        </a:p>
      </dgm:t>
    </dgm:pt>
    <dgm:pt modelId="{AEC6A569-C73E-4253-87C7-19F4EC5F1D40}">
      <dgm:prSet phldrT="[Text]"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GB" sz="1400" dirty="0" smtClean="0"/>
            <a:t>Utility Software</a:t>
          </a:r>
          <a:endParaRPr lang="en-GB" sz="1400" dirty="0"/>
        </a:p>
      </dgm:t>
    </dgm:pt>
    <dgm:pt modelId="{11CB3AA5-CEA5-42BA-A2A4-2CD011E1F83D}" type="parTrans" cxnId="{9268E6BE-A920-4BAF-8F0D-8F1AF356A024}">
      <dgm:prSet/>
      <dgm:spPr/>
      <dgm:t>
        <a:bodyPr/>
        <a:lstStyle/>
        <a:p>
          <a:endParaRPr lang="en-GB" sz="1400"/>
        </a:p>
      </dgm:t>
    </dgm:pt>
    <dgm:pt modelId="{80C542A0-50BE-4C72-83C5-BEBB7F19721D}" type="sibTrans" cxnId="{9268E6BE-A920-4BAF-8F0D-8F1AF356A024}">
      <dgm:prSet/>
      <dgm:spPr/>
      <dgm:t>
        <a:bodyPr/>
        <a:lstStyle/>
        <a:p>
          <a:endParaRPr lang="en-GB" sz="1400"/>
        </a:p>
      </dgm:t>
    </dgm:pt>
    <dgm:pt modelId="{ECD8F9C3-DCA3-48A6-ADFF-5666AA3CCE51}">
      <dgm:prSet phldrT="[Text]" custT="1"/>
      <dgm:spPr>
        <a:solidFill>
          <a:srgbClr val="FF0000"/>
        </a:solidFill>
      </dgm:spPr>
      <dgm:t>
        <a:bodyPr/>
        <a:lstStyle/>
        <a:p>
          <a:r>
            <a:rPr lang="en-GB" sz="1400" dirty="0" smtClean="0"/>
            <a:t>Security</a:t>
          </a:r>
          <a:endParaRPr lang="en-GB" sz="1400" dirty="0"/>
        </a:p>
      </dgm:t>
    </dgm:pt>
    <dgm:pt modelId="{0CC111EE-2D0B-4D5E-8481-4C2C04016E43}" type="parTrans" cxnId="{01DD4D4E-9E95-44A8-986A-BFB2A4F2815A}">
      <dgm:prSet/>
      <dgm:spPr/>
      <dgm:t>
        <a:bodyPr/>
        <a:lstStyle/>
        <a:p>
          <a:endParaRPr lang="en-GB" sz="1400"/>
        </a:p>
      </dgm:t>
    </dgm:pt>
    <dgm:pt modelId="{A2082C37-94C3-4F86-A729-ECF8CBD14B8E}" type="sibTrans" cxnId="{01DD4D4E-9E95-44A8-986A-BFB2A4F2815A}">
      <dgm:prSet/>
      <dgm:spPr/>
      <dgm:t>
        <a:bodyPr/>
        <a:lstStyle/>
        <a:p>
          <a:endParaRPr lang="en-GB" sz="1400"/>
        </a:p>
      </dgm:t>
    </dgm:pt>
    <dgm:pt modelId="{0419E114-2FCA-4F69-B0D6-0029D98DA87A}">
      <dgm:prSet phldrT="[Text]"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en-GB" sz="1400" dirty="0" smtClean="0"/>
            <a:t>Disk Organisation</a:t>
          </a:r>
          <a:endParaRPr lang="en-GB" sz="1400" dirty="0"/>
        </a:p>
      </dgm:t>
    </dgm:pt>
    <dgm:pt modelId="{3B469370-27A4-4B31-BFAC-EA8B9EC79D00}" type="parTrans" cxnId="{805B38D9-14C7-4516-959E-A7445C6AA328}">
      <dgm:prSet/>
      <dgm:spPr/>
      <dgm:t>
        <a:bodyPr/>
        <a:lstStyle/>
        <a:p>
          <a:endParaRPr lang="en-GB" sz="1400"/>
        </a:p>
      </dgm:t>
    </dgm:pt>
    <dgm:pt modelId="{712C2A5F-6F15-411B-B665-8CDA556554EC}" type="sibTrans" cxnId="{805B38D9-14C7-4516-959E-A7445C6AA328}">
      <dgm:prSet/>
      <dgm:spPr/>
      <dgm:t>
        <a:bodyPr/>
        <a:lstStyle/>
        <a:p>
          <a:endParaRPr lang="en-GB" sz="1400"/>
        </a:p>
      </dgm:t>
    </dgm:pt>
    <dgm:pt modelId="{348ADE33-8305-43E2-A394-79E70392A717}">
      <dgm:prSet phldrT="[Text]"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-GB" sz="1400" dirty="0" smtClean="0"/>
            <a:t>Maintenance</a:t>
          </a:r>
          <a:endParaRPr lang="en-GB" sz="1400" dirty="0"/>
        </a:p>
      </dgm:t>
    </dgm:pt>
    <dgm:pt modelId="{6AEB317E-0CDA-486D-B46A-5D73AA43D8F3}" type="parTrans" cxnId="{4DFC2626-56D9-423C-BD0E-F46FF1DCC14F}">
      <dgm:prSet/>
      <dgm:spPr/>
      <dgm:t>
        <a:bodyPr/>
        <a:lstStyle/>
        <a:p>
          <a:endParaRPr lang="en-GB" sz="1400"/>
        </a:p>
      </dgm:t>
    </dgm:pt>
    <dgm:pt modelId="{C935C2AA-6A13-4957-BE71-E3DCD3D5A244}" type="sibTrans" cxnId="{4DFC2626-56D9-423C-BD0E-F46FF1DCC14F}">
      <dgm:prSet/>
      <dgm:spPr/>
      <dgm:t>
        <a:bodyPr/>
        <a:lstStyle/>
        <a:p>
          <a:endParaRPr lang="en-GB" sz="1400"/>
        </a:p>
      </dgm:t>
    </dgm:pt>
    <dgm:pt modelId="{F4F6ECCC-84CE-449A-9191-E66C96F455A0}">
      <dgm:prSet phldrT="[Text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GB" sz="1400" dirty="0" smtClean="0">
              <a:solidFill>
                <a:schemeClr val="tx1"/>
              </a:solidFill>
            </a:rPr>
            <a:t>Anti Virus</a:t>
          </a:r>
          <a:endParaRPr lang="en-GB" sz="1400" dirty="0">
            <a:solidFill>
              <a:schemeClr val="tx1"/>
            </a:solidFill>
          </a:endParaRPr>
        </a:p>
      </dgm:t>
    </dgm:pt>
    <dgm:pt modelId="{24E34AE3-C1F0-4AA5-902C-F1B41C3291E5}" type="parTrans" cxnId="{F3591C3D-B831-42B3-8800-2012CFD32EBC}">
      <dgm:prSet/>
      <dgm:spPr/>
      <dgm:t>
        <a:bodyPr/>
        <a:lstStyle/>
        <a:p>
          <a:endParaRPr lang="en-GB" sz="1400"/>
        </a:p>
      </dgm:t>
    </dgm:pt>
    <dgm:pt modelId="{154A2DF4-58FB-49D6-AA46-C7325AFD15D8}" type="sibTrans" cxnId="{F3591C3D-B831-42B3-8800-2012CFD32EBC}">
      <dgm:prSet/>
      <dgm:spPr/>
      <dgm:t>
        <a:bodyPr/>
        <a:lstStyle/>
        <a:p>
          <a:endParaRPr lang="en-GB" sz="1400"/>
        </a:p>
      </dgm:t>
    </dgm:pt>
    <dgm:pt modelId="{FC5882A4-3DD7-4982-93EB-9635B4A50904}">
      <dgm:prSet phldrT="[Text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GB" sz="1400" dirty="0" smtClean="0">
              <a:solidFill>
                <a:schemeClr val="tx1"/>
              </a:solidFill>
            </a:rPr>
            <a:t>Anti Spyware</a:t>
          </a:r>
          <a:endParaRPr lang="en-GB" sz="1400" dirty="0">
            <a:solidFill>
              <a:schemeClr val="tx1"/>
            </a:solidFill>
          </a:endParaRPr>
        </a:p>
      </dgm:t>
    </dgm:pt>
    <dgm:pt modelId="{C52F9239-D764-4149-93A0-4C9F08E06DE5}" type="parTrans" cxnId="{C94F4505-935D-4555-AAD1-5619EE9287BC}">
      <dgm:prSet/>
      <dgm:spPr/>
      <dgm:t>
        <a:bodyPr/>
        <a:lstStyle/>
        <a:p>
          <a:endParaRPr lang="en-GB" sz="1400"/>
        </a:p>
      </dgm:t>
    </dgm:pt>
    <dgm:pt modelId="{3B239D0A-EAD3-4C1F-BEA9-5D6348F7C7BA}" type="sibTrans" cxnId="{C94F4505-935D-4555-AAD1-5619EE9287BC}">
      <dgm:prSet/>
      <dgm:spPr/>
      <dgm:t>
        <a:bodyPr/>
        <a:lstStyle/>
        <a:p>
          <a:endParaRPr lang="en-GB" sz="1400"/>
        </a:p>
      </dgm:t>
    </dgm:pt>
    <dgm:pt modelId="{4787078C-9307-4534-8D4C-D79244C0EDD4}">
      <dgm:prSet phldrT="[Text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GB" sz="1400" dirty="0" smtClean="0">
              <a:solidFill>
                <a:schemeClr val="tx1"/>
              </a:solidFill>
            </a:rPr>
            <a:t>Firewall</a:t>
          </a:r>
          <a:endParaRPr lang="en-GB" sz="1400" dirty="0">
            <a:solidFill>
              <a:schemeClr val="tx1"/>
            </a:solidFill>
          </a:endParaRPr>
        </a:p>
      </dgm:t>
    </dgm:pt>
    <dgm:pt modelId="{71597D25-309B-453D-8D31-CFF86B3B5E7A}" type="parTrans" cxnId="{7B249910-6404-48A7-84E8-99D66B999C65}">
      <dgm:prSet/>
      <dgm:spPr/>
      <dgm:t>
        <a:bodyPr/>
        <a:lstStyle/>
        <a:p>
          <a:endParaRPr lang="en-GB" sz="1400"/>
        </a:p>
      </dgm:t>
    </dgm:pt>
    <dgm:pt modelId="{15232527-E320-4F19-884F-774CA138CB17}" type="sibTrans" cxnId="{7B249910-6404-48A7-84E8-99D66B999C65}">
      <dgm:prSet/>
      <dgm:spPr/>
      <dgm:t>
        <a:bodyPr/>
        <a:lstStyle/>
        <a:p>
          <a:endParaRPr lang="en-GB" sz="1400"/>
        </a:p>
      </dgm:t>
    </dgm:pt>
    <dgm:pt modelId="{D6B248C6-DD6E-41C8-9D91-920846AE860F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GB" sz="1400" dirty="0" smtClean="0">
              <a:solidFill>
                <a:schemeClr val="tx1"/>
              </a:solidFill>
            </a:rPr>
            <a:t>Disk Formatting</a:t>
          </a:r>
          <a:endParaRPr lang="en-GB" sz="1400" dirty="0">
            <a:solidFill>
              <a:schemeClr val="tx1"/>
            </a:solidFill>
          </a:endParaRPr>
        </a:p>
      </dgm:t>
    </dgm:pt>
    <dgm:pt modelId="{630011B8-E105-486C-88EC-A0D7C2B0642E}" type="parTrans" cxnId="{CDEB9515-E8AB-44DA-A440-C99F124E65CA}">
      <dgm:prSet/>
      <dgm:spPr/>
      <dgm:t>
        <a:bodyPr/>
        <a:lstStyle/>
        <a:p>
          <a:endParaRPr lang="en-GB" sz="1400"/>
        </a:p>
      </dgm:t>
    </dgm:pt>
    <dgm:pt modelId="{41A4C92A-0F3B-4250-8237-9937EED29B85}" type="sibTrans" cxnId="{CDEB9515-E8AB-44DA-A440-C99F124E65CA}">
      <dgm:prSet/>
      <dgm:spPr/>
      <dgm:t>
        <a:bodyPr/>
        <a:lstStyle/>
        <a:p>
          <a:endParaRPr lang="en-GB" sz="1400"/>
        </a:p>
      </dgm:t>
    </dgm:pt>
    <dgm:pt modelId="{9F459385-C682-485D-B97F-359FC367BD80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GB" sz="1400" dirty="0" smtClean="0">
              <a:solidFill>
                <a:schemeClr val="tx1"/>
              </a:solidFill>
            </a:rPr>
            <a:t>File Transfer</a:t>
          </a:r>
          <a:endParaRPr lang="en-GB" sz="1400" dirty="0">
            <a:solidFill>
              <a:schemeClr val="tx1"/>
            </a:solidFill>
          </a:endParaRPr>
        </a:p>
      </dgm:t>
    </dgm:pt>
    <dgm:pt modelId="{33DD2CDD-AED1-4D16-A215-EB0B896E02C5}" type="parTrans" cxnId="{B9509271-0FE4-4BA7-BAF5-31C4F54C5779}">
      <dgm:prSet/>
      <dgm:spPr/>
      <dgm:t>
        <a:bodyPr/>
        <a:lstStyle/>
        <a:p>
          <a:endParaRPr lang="en-GB" sz="1400"/>
        </a:p>
      </dgm:t>
    </dgm:pt>
    <dgm:pt modelId="{750BF859-F318-4D11-8F5F-5DAADC5EC078}" type="sibTrans" cxnId="{B9509271-0FE4-4BA7-BAF5-31C4F54C5779}">
      <dgm:prSet/>
      <dgm:spPr/>
      <dgm:t>
        <a:bodyPr/>
        <a:lstStyle/>
        <a:p>
          <a:endParaRPr lang="en-GB" sz="1400"/>
        </a:p>
      </dgm:t>
    </dgm:pt>
    <dgm:pt modelId="{69B8AA8A-62A2-4B1A-8ED6-1534C1401A08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GB" sz="1400" dirty="0" smtClean="0">
              <a:solidFill>
                <a:schemeClr val="tx1"/>
              </a:solidFill>
            </a:rPr>
            <a:t>Defragmentation</a:t>
          </a:r>
          <a:endParaRPr lang="en-GB" sz="1400" dirty="0">
            <a:solidFill>
              <a:schemeClr val="tx1"/>
            </a:solidFill>
          </a:endParaRPr>
        </a:p>
      </dgm:t>
    </dgm:pt>
    <dgm:pt modelId="{32B0A7A6-0042-438F-9F85-6A34D55D7D88}" type="parTrans" cxnId="{1AB95601-DE03-435F-A057-22DB660121D8}">
      <dgm:prSet/>
      <dgm:spPr/>
      <dgm:t>
        <a:bodyPr/>
        <a:lstStyle/>
        <a:p>
          <a:endParaRPr lang="en-GB" sz="1400"/>
        </a:p>
      </dgm:t>
    </dgm:pt>
    <dgm:pt modelId="{21A34F87-9695-4B55-BEFA-41C368936F21}" type="sibTrans" cxnId="{1AB95601-DE03-435F-A057-22DB660121D8}">
      <dgm:prSet/>
      <dgm:spPr/>
      <dgm:t>
        <a:bodyPr/>
        <a:lstStyle/>
        <a:p>
          <a:endParaRPr lang="en-GB" sz="1400"/>
        </a:p>
      </dgm:t>
    </dgm:pt>
    <dgm:pt modelId="{105C1350-3974-4CAE-9437-53381CEC10C4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GB" sz="1400" dirty="0" smtClean="0">
              <a:solidFill>
                <a:schemeClr val="tx1"/>
              </a:solidFill>
            </a:rPr>
            <a:t>System Update</a:t>
          </a:r>
          <a:endParaRPr lang="en-GB" sz="1400" dirty="0">
            <a:solidFill>
              <a:schemeClr val="tx1"/>
            </a:solidFill>
          </a:endParaRPr>
        </a:p>
      </dgm:t>
    </dgm:pt>
    <dgm:pt modelId="{CD52457F-D7CF-4F40-BE1F-60882C65DDE2}" type="parTrans" cxnId="{3FCE5DA5-7E0A-48E5-9A91-939CEC5B1716}">
      <dgm:prSet/>
      <dgm:spPr/>
      <dgm:t>
        <a:bodyPr/>
        <a:lstStyle/>
        <a:p>
          <a:endParaRPr lang="en-GB" sz="1400"/>
        </a:p>
      </dgm:t>
    </dgm:pt>
    <dgm:pt modelId="{61C5A3A2-90A1-4F0A-AD29-AC0B3E9DC447}" type="sibTrans" cxnId="{3FCE5DA5-7E0A-48E5-9A91-939CEC5B1716}">
      <dgm:prSet/>
      <dgm:spPr/>
      <dgm:t>
        <a:bodyPr/>
        <a:lstStyle/>
        <a:p>
          <a:endParaRPr lang="en-GB" sz="1400"/>
        </a:p>
      </dgm:t>
    </dgm:pt>
    <dgm:pt modelId="{C0135C2C-3C90-4645-A723-10C15C3A7FAB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GB" sz="1400" dirty="0" smtClean="0">
              <a:solidFill>
                <a:schemeClr val="tx1"/>
              </a:solidFill>
            </a:rPr>
            <a:t>System Clean Up</a:t>
          </a:r>
          <a:endParaRPr lang="en-GB" sz="1400" dirty="0">
            <a:solidFill>
              <a:schemeClr val="tx1"/>
            </a:solidFill>
          </a:endParaRPr>
        </a:p>
      </dgm:t>
    </dgm:pt>
    <dgm:pt modelId="{30B50FFF-6CEF-423C-BE72-3B6655800C4A}" type="parTrans" cxnId="{4E295258-01C9-4AA6-8E79-0DCEF1D9D600}">
      <dgm:prSet/>
      <dgm:spPr/>
      <dgm:t>
        <a:bodyPr/>
        <a:lstStyle/>
        <a:p>
          <a:endParaRPr lang="en-GB" sz="1400"/>
        </a:p>
      </dgm:t>
    </dgm:pt>
    <dgm:pt modelId="{79D3CFE3-956E-4E37-BFD9-3782198C696E}" type="sibTrans" cxnId="{4E295258-01C9-4AA6-8E79-0DCEF1D9D600}">
      <dgm:prSet/>
      <dgm:spPr/>
      <dgm:t>
        <a:bodyPr/>
        <a:lstStyle/>
        <a:p>
          <a:endParaRPr lang="en-GB" sz="1400"/>
        </a:p>
      </dgm:t>
    </dgm:pt>
    <dgm:pt modelId="{F620C26E-9648-44E8-AE3E-4022F8E222BA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GB" sz="1400" dirty="0" smtClean="0">
              <a:solidFill>
                <a:schemeClr val="tx1"/>
              </a:solidFill>
            </a:rPr>
            <a:t>System Diagnostic</a:t>
          </a:r>
          <a:endParaRPr lang="en-GB" sz="1400" dirty="0">
            <a:solidFill>
              <a:schemeClr val="tx1"/>
            </a:solidFill>
          </a:endParaRPr>
        </a:p>
      </dgm:t>
    </dgm:pt>
    <dgm:pt modelId="{16872B6D-35AB-417F-93BF-8F1E05D5D8A7}" type="parTrans" cxnId="{1CE4EAB3-8C0B-438C-A559-F3DA71DA89D3}">
      <dgm:prSet/>
      <dgm:spPr/>
      <dgm:t>
        <a:bodyPr/>
        <a:lstStyle/>
        <a:p>
          <a:endParaRPr lang="en-GB" sz="1400"/>
        </a:p>
      </dgm:t>
    </dgm:pt>
    <dgm:pt modelId="{86D09D17-A7D6-440A-8A46-B4175B489CB7}" type="sibTrans" cxnId="{1CE4EAB3-8C0B-438C-A559-F3DA71DA89D3}">
      <dgm:prSet/>
      <dgm:spPr/>
      <dgm:t>
        <a:bodyPr/>
        <a:lstStyle/>
        <a:p>
          <a:endParaRPr lang="en-GB" sz="1400"/>
        </a:p>
      </dgm:t>
    </dgm:pt>
    <dgm:pt modelId="{ADE6A20D-6A8B-4E30-BC10-810B308EEA54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GB" sz="1400" dirty="0" smtClean="0"/>
            <a:t>MS Word</a:t>
          </a:r>
          <a:endParaRPr lang="en-GB" sz="1400" dirty="0"/>
        </a:p>
      </dgm:t>
    </dgm:pt>
    <dgm:pt modelId="{40807B75-A470-4B37-B1FE-5E21D8F6AC68}" type="parTrans" cxnId="{08E85FAF-A6FF-4D26-9521-5CB0A4DB2339}">
      <dgm:prSet/>
      <dgm:spPr/>
      <dgm:t>
        <a:bodyPr/>
        <a:lstStyle/>
        <a:p>
          <a:endParaRPr lang="en-GB" sz="1400"/>
        </a:p>
      </dgm:t>
    </dgm:pt>
    <dgm:pt modelId="{586082B0-A161-4791-AD4C-B71607607FCF}" type="sibTrans" cxnId="{08E85FAF-A6FF-4D26-9521-5CB0A4DB2339}">
      <dgm:prSet/>
      <dgm:spPr/>
      <dgm:t>
        <a:bodyPr/>
        <a:lstStyle/>
        <a:p>
          <a:endParaRPr lang="en-GB" sz="1400"/>
        </a:p>
      </dgm:t>
    </dgm:pt>
    <dgm:pt modelId="{3E0D594C-7283-4E1A-8F48-4F758CEF7F7A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GB" sz="1400" dirty="0" smtClean="0"/>
            <a:t>GarageBand</a:t>
          </a:r>
          <a:endParaRPr lang="en-GB" sz="1400" dirty="0"/>
        </a:p>
      </dgm:t>
    </dgm:pt>
    <dgm:pt modelId="{0EACA39B-93F8-4BDF-8B70-C561F95657A7}" type="parTrans" cxnId="{D6C8FFFD-E4E5-469C-8D99-04B3B5A7728D}">
      <dgm:prSet/>
      <dgm:spPr/>
      <dgm:t>
        <a:bodyPr/>
        <a:lstStyle/>
        <a:p>
          <a:endParaRPr lang="en-GB" sz="1400"/>
        </a:p>
      </dgm:t>
    </dgm:pt>
    <dgm:pt modelId="{596CBFAA-698B-4ADA-835F-FC72A2A055E4}" type="sibTrans" cxnId="{D6C8FFFD-E4E5-469C-8D99-04B3B5A7728D}">
      <dgm:prSet/>
      <dgm:spPr/>
      <dgm:t>
        <a:bodyPr/>
        <a:lstStyle/>
        <a:p>
          <a:endParaRPr lang="en-GB" sz="1400"/>
        </a:p>
      </dgm:t>
    </dgm:pt>
    <dgm:pt modelId="{BDE3F801-3CD1-4DD1-8A1B-87706673E29B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GB" sz="1400" dirty="0" smtClean="0"/>
            <a:t>Photoshop</a:t>
          </a:r>
          <a:endParaRPr lang="en-GB" sz="1400" dirty="0"/>
        </a:p>
      </dgm:t>
    </dgm:pt>
    <dgm:pt modelId="{1D010F3C-767A-45CB-874A-E5B3F1D089EE}" type="parTrans" cxnId="{8AC939FE-0637-42BE-BC76-DC35258ACF55}">
      <dgm:prSet/>
      <dgm:spPr/>
      <dgm:t>
        <a:bodyPr/>
        <a:lstStyle/>
        <a:p>
          <a:endParaRPr lang="en-GB" sz="1400"/>
        </a:p>
      </dgm:t>
    </dgm:pt>
    <dgm:pt modelId="{A2E392DE-16EC-4E65-8B3A-AED203F3F82B}" type="sibTrans" cxnId="{8AC939FE-0637-42BE-BC76-DC35258ACF55}">
      <dgm:prSet/>
      <dgm:spPr/>
      <dgm:t>
        <a:bodyPr/>
        <a:lstStyle/>
        <a:p>
          <a:endParaRPr lang="en-GB" sz="1400"/>
        </a:p>
      </dgm:t>
    </dgm:pt>
    <dgm:pt modelId="{2A237022-1B07-4E74-BC62-150919D56DF4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GB" sz="1400" dirty="0" smtClean="0"/>
            <a:t>Window Movie Maker</a:t>
          </a:r>
          <a:endParaRPr lang="en-GB" sz="1400" dirty="0"/>
        </a:p>
      </dgm:t>
    </dgm:pt>
    <dgm:pt modelId="{F2E3B3C3-8736-4E8E-A862-DA7547E9D1E2}" type="parTrans" cxnId="{ED172B9E-EB64-4ED5-82AD-C46B27C4D6FF}">
      <dgm:prSet/>
      <dgm:spPr/>
      <dgm:t>
        <a:bodyPr/>
        <a:lstStyle/>
        <a:p>
          <a:endParaRPr lang="en-GB" sz="1400"/>
        </a:p>
      </dgm:t>
    </dgm:pt>
    <dgm:pt modelId="{C9E0004C-7222-45A4-A5DB-74E56192D76C}" type="sibTrans" cxnId="{ED172B9E-EB64-4ED5-82AD-C46B27C4D6FF}">
      <dgm:prSet/>
      <dgm:spPr/>
      <dgm:t>
        <a:bodyPr/>
        <a:lstStyle/>
        <a:p>
          <a:endParaRPr lang="en-GB" sz="1400"/>
        </a:p>
      </dgm:t>
    </dgm:pt>
    <dgm:pt modelId="{0897B4D4-65C2-4F4C-AA55-BB9CD0A6F3E6}" type="pres">
      <dgm:prSet presAssocID="{ED0A2B2C-8A06-4EC6-BBBC-8BBB8459048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8513D194-C7C2-4E9E-AFEE-002760C598B2}" type="pres">
      <dgm:prSet presAssocID="{DF773972-F408-47C8-934D-517354DDBBD4}" presName="hierRoot1" presStyleCnt="0">
        <dgm:presLayoutVars>
          <dgm:hierBranch val="init"/>
        </dgm:presLayoutVars>
      </dgm:prSet>
      <dgm:spPr/>
    </dgm:pt>
    <dgm:pt modelId="{98D7F477-DFFD-4AFC-AFD0-DC4E7AAA52A5}" type="pres">
      <dgm:prSet presAssocID="{DF773972-F408-47C8-934D-517354DDBBD4}" presName="rootComposite1" presStyleCnt="0"/>
      <dgm:spPr/>
    </dgm:pt>
    <dgm:pt modelId="{B041B6DE-2E68-4FB6-BAAD-BD7A49BE64D4}" type="pres">
      <dgm:prSet presAssocID="{DF773972-F408-47C8-934D-517354DDBBD4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77FC0F01-A822-42B4-938F-08A05804817F}" type="pres">
      <dgm:prSet presAssocID="{DF773972-F408-47C8-934D-517354DDBBD4}" presName="rootConnector1" presStyleLbl="node1" presStyleIdx="0" presStyleCnt="0"/>
      <dgm:spPr/>
      <dgm:t>
        <a:bodyPr/>
        <a:lstStyle/>
        <a:p>
          <a:endParaRPr lang="en-GB"/>
        </a:p>
      </dgm:t>
    </dgm:pt>
    <dgm:pt modelId="{995169F0-28D2-4AF3-A8FD-95790AC9EA7A}" type="pres">
      <dgm:prSet presAssocID="{DF773972-F408-47C8-934D-517354DDBBD4}" presName="hierChild2" presStyleCnt="0"/>
      <dgm:spPr/>
    </dgm:pt>
    <dgm:pt modelId="{A5A855B4-5BCA-45D1-8736-1D8DFDE07BDE}" type="pres">
      <dgm:prSet presAssocID="{F0697A9E-2899-4F2E-A1FA-E961AED2D6FA}" presName="Name37" presStyleLbl="parChTrans1D2" presStyleIdx="0" presStyleCnt="2"/>
      <dgm:spPr/>
      <dgm:t>
        <a:bodyPr/>
        <a:lstStyle/>
        <a:p>
          <a:endParaRPr lang="en-GB"/>
        </a:p>
      </dgm:t>
    </dgm:pt>
    <dgm:pt modelId="{323929F1-B81D-4DD1-88C5-4998E1056BD0}" type="pres">
      <dgm:prSet presAssocID="{86395B28-5DFE-4CB0-8CA9-505BDF7F418A}" presName="hierRoot2" presStyleCnt="0">
        <dgm:presLayoutVars>
          <dgm:hierBranch val="init"/>
        </dgm:presLayoutVars>
      </dgm:prSet>
      <dgm:spPr/>
    </dgm:pt>
    <dgm:pt modelId="{A0FC7476-A28B-4E1D-97CE-1BF09148FE08}" type="pres">
      <dgm:prSet presAssocID="{86395B28-5DFE-4CB0-8CA9-505BDF7F418A}" presName="rootComposite" presStyleCnt="0"/>
      <dgm:spPr/>
    </dgm:pt>
    <dgm:pt modelId="{E5BFE511-8092-41A9-8E65-A7FD6F38362C}" type="pres">
      <dgm:prSet presAssocID="{86395B28-5DFE-4CB0-8CA9-505BDF7F418A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629E15A9-EF18-499B-B575-26CD6422C2E2}" type="pres">
      <dgm:prSet presAssocID="{86395B28-5DFE-4CB0-8CA9-505BDF7F418A}" presName="rootConnector" presStyleLbl="node2" presStyleIdx="0" presStyleCnt="2"/>
      <dgm:spPr/>
      <dgm:t>
        <a:bodyPr/>
        <a:lstStyle/>
        <a:p>
          <a:endParaRPr lang="en-GB"/>
        </a:p>
      </dgm:t>
    </dgm:pt>
    <dgm:pt modelId="{4E8BFED8-8BF8-41F3-A620-1D01C248BD64}" type="pres">
      <dgm:prSet presAssocID="{86395B28-5DFE-4CB0-8CA9-505BDF7F418A}" presName="hierChild4" presStyleCnt="0"/>
      <dgm:spPr/>
    </dgm:pt>
    <dgm:pt modelId="{502B0E14-1040-4BAA-BFE6-A7539BAACE12}" type="pres">
      <dgm:prSet presAssocID="{B1FB5166-9EC3-482D-96D3-2B3A845959C1}" presName="Name37" presStyleLbl="parChTrans1D3" presStyleIdx="0" presStyleCnt="6"/>
      <dgm:spPr/>
      <dgm:t>
        <a:bodyPr/>
        <a:lstStyle/>
        <a:p>
          <a:endParaRPr lang="en-GB"/>
        </a:p>
      </dgm:t>
    </dgm:pt>
    <dgm:pt modelId="{F3D8D98C-A536-4E7B-8DC8-D1073B30F721}" type="pres">
      <dgm:prSet presAssocID="{6E739C09-D894-431D-99A8-7BEFD24DEE1B}" presName="hierRoot2" presStyleCnt="0">
        <dgm:presLayoutVars>
          <dgm:hierBranch val="init"/>
        </dgm:presLayoutVars>
      </dgm:prSet>
      <dgm:spPr/>
    </dgm:pt>
    <dgm:pt modelId="{D012871D-6021-4ED8-8B50-6AE8AE210336}" type="pres">
      <dgm:prSet presAssocID="{6E739C09-D894-431D-99A8-7BEFD24DEE1B}" presName="rootComposite" presStyleCnt="0"/>
      <dgm:spPr/>
    </dgm:pt>
    <dgm:pt modelId="{BA985943-F06C-4965-9C3E-C2FC94034979}" type="pres">
      <dgm:prSet presAssocID="{6E739C09-D894-431D-99A8-7BEFD24DEE1B}" presName="rootText" presStyleLbl="node3" presStyleIdx="0" presStyleCnt="6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4C7AFADE-4DBC-4FFD-8DB8-4DEAC7334B6B}" type="pres">
      <dgm:prSet presAssocID="{6E739C09-D894-431D-99A8-7BEFD24DEE1B}" presName="rootConnector" presStyleLbl="node3" presStyleIdx="0" presStyleCnt="6"/>
      <dgm:spPr/>
      <dgm:t>
        <a:bodyPr/>
        <a:lstStyle/>
        <a:p>
          <a:endParaRPr lang="en-GB"/>
        </a:p>
      </dgm:t>
    </dgm:pt>
    <dgm:pt modelId="{8BEFB740-8524-40CF-9DF2-76A69CF73FD5}" type="pres">
      <dgm:prSet presAssocID="{6E739C09-D894-431D-99A8-7BEFD24DEE1B}" presName="hierChild4" presStyleCnt="0"/>
      <dgm:spPr/>
    </dgm:pt>
    <dgm:pt modelId="{1AF8EC10-030C-4FD2-9385-9CBBCB261351}" type="pres">
      <dgm:prSet presAssocID="{6E739C09-D894-431D-99A8-7BEFD24DEE1B}" presName="hierChild5" presStyleCnt="0"/>
      <dgm:spPr/>
    </dgm:pt>
    <dgm:pt modelId="{BA525C4E-403C-4E2D-BCB5-DDF310A433A8}" type="pres">
      <dgm:prSet presAssocID="{11CB3AA5-CEA5-42BA-A2A4-2CD011E1F83D}" presName="Name37" presStyleLbl="parChTrans1D3" presStyleIdx="1" presStyleCnt="6"/>
      <dgm:spPr/>
      <dgm:t>
        <a:bodyPr/>
        <a:lstStyle/>
        <a:p>
          <a:endParaRPr lang="en-GB"/>
        </a:p>
      </dgm:t>
    </dgm:pt>
    <dgm:pt modelId="{CDDF08BA-CB97-4976-B106-2F1B17C8AEF0}" type="pres">
      <dgm:prSet presAssocID="{AEC6A569-C73E-4253-87C7-19F4EC5F1D40}" presName="hierRoot2" presStyleCnt="0">
        <dgm:presLayoutVars>
          <dgm:hierBranch val="init"/>
        </dgm:presLayoutVars>
      </dgm:prSet>
      <dgm:spPr/>
    </dgm:pt>
    <dgm:pt modelId="{6671B140-A792-44BD-B274-FFEEB34CD57B}" type="pres">
      <dgm:prSet presAssocID="{AEC6A569-C73E-4253-87C7-19F4EC5F1D40}" presName="rootComposite" presStyleCnt="0"/>
      <dgm:spPr/>
    </dgm:pt>
    <dgm:pt modelId="{F668B886-E5FE-4B73-A6F4-6F25E8695CEB}" type="pres">
      <dgm:prSet presAssocID="{AEC6A569-C73E-4253-87C7-19F4EC5F1D40}" presName="rootText" presStyleLbl="node3" presStyleIdx="1" presStyleCnt="6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E6B6A0A0-7E2F-4DCE-90D8-25A1864112EC}" type="pres">
      <dgm:prSet presAssocID="{AEC6A569-C73E-4253-87C7-19F4EC5F1D40}" presName="rootConnector" presStyleLbl="node3" presStyleIdx="1" presStyleCnt="6"/>
      <dgm:spPr/>
      <dgm:t>
        <a:bodyPr/>
        <a:lstStyle/>
        <a:p>
          <a:endParaRPr lang="en-GB"/>
        </a:p>
      </dgm:t>
    </dgm:pt>
    <dgm:pt modelId="{0CB56730-EE82-4397-BA0F-AD088D8E9513}" type="pres">
      <dgm:prSet presAssocID="{AEC6A569-C73E-4253-87C7-19F4EC5F1D40}" presName="hierChild4" presStyleCnt="0"/>
      <dgm:spPr/>
    </dgm:pt>
    <dgm:pt modelId="{A2563ED9-9DAA-40A5-9814-38A38B719151}" type="pres">
      <dgm:prSet presAssocID="{0CC111EE-2D0B-4D5E-8481-4C2C04016E43}" presName="Name37" presStyleLbl="parChTrans1D4" presStyleIdx="0" presStyleCnt="12"/>
      <dgm:spPr/>
      <dgm:t>
        <a:bodyPr/>
        <a:lstStyle/>
        <a:p>
          <a:endParaRPr lang="en-GB"/>
        </a:p>
      </dgm:t>
    </dgm:pt>
    <dgm:pt modelId="{7F230844-5AF2-4081-B5DB-972046D4E6FD}" type="pres">
      <dgm:prSet presAssocID="{ECD8F9C3-DCA3-48A6-ADFF-5666AA3CCE51}" presName="hierRoot2" presStyleCnt="0">
        <dgm:presLayoutVars>
          <dgm:hierBranch val="init"/>
        </dgm:presLayoutVars>
      </dgm:prSet>
      <dgm:spPr/>
    </dgm:pt>
    <dgm:pt modelId="{C18FDAD9-A522-468D-8324-CC2614D73A34}" type="pres">
      <dgm:prSet presAssocID="{ECD8F9C3-DCA3-48A6-ADFF-5666AA3CCE51}" presName="rootComposite" presStyleCnt="0"/>
      <dgm:spPr/>
    </dgm:pt>
    <dgm:pt modelId="{3C65B10A-1943-447E-96C1-8BDF8EC73EEC}" type="pres">
      <dgm:prSet presAssocID="{ECD8F9C3-DCA3-48A6-ADFF-5666AA3CCE51}" presName="rootText" presStyleLbl="node4" presStyleIdx="0" presStyleCnt="1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E6D88F63-B1A4-4C97-9D30-F94B686E739A}" type="pres">
      <dgm:prSet presAssocID="{ECD8F9C3-DCA3-48A6-ADFF-5666AA3CCE51}" presName="rootConnector" presStyleLbl="node4" presStyleIdx="0" presStyleCnt="12"/>
      <dgm:spPr/>
      <dgm:t>
        <a:bodyPr/>
        <a:lstStyle/>
        <a:p>
          <a:endParaRPr lang="en-GB"/>
        </a:p>
      </dgm:t>
    </dgm:pt>
    <dgm:pt modelId="{14670E8C-12E0-44B4-BB7C-7B8ED367BC84}" type="pres">
      <dgm:prSet presAssocID="{ECD8F9C3-DCA3-48A6-ADFF-5666AA3CCE51}" presName="hierChild4" presStyleCnt="0"/>
      <dgm:spPr/>
    </dgm:pt>
    <dgm:pt modelId="{F51B554F-2AD8-468B-BF29-50E4D6B0DA9A}" type="pres">
      <dgm:prSet presAssocID="{24E34AE3-C1F0-4AA5-902C-F1B41C3291E5}" presName="Name37" presStyleLbl="parChTrans1D4" presStyleIdx="1" presStyleCnt="12"/>
      <dgm:spPr/>
      <dgm:t>
        <a:bodyPr/>
        <a:lstStyle/>
        <a:p>
          <a:endParaRPr lang="en-GB"/>
        </a:p>
      </dgm:t>
    </dgm:pt>
    <dgm:pt modelId="{E963F940-68D4-47CD-A68F-E20CEA177CF2}" type="pres">
      <dgm:prSet presAssocID="{F4F6ECCC-84CE-449A-9191-E66C96F455A0}" presName="hierRoot2" presStyleCnt="0">
        <dgm:presLayoutVars>
          <dgm:hierBranch val="init"/>
        </dgm:presLayoutVars>
      </dgm:prSet>
      <dgm:spPr/>
    </dgm:pt>
    <dgm:pt modelId="{9C348190-B975-4E8B-9A5D-FB2F3CA465D5}" type="pres">
      <dgm:prSet presAssocID="{F4F6ECCC-84CE-449A-9191-E66C96F455A0}" presName="rootComposite" presStyleCnt="0"/>
      <dgm:spPr/>
    </dgm:pt>
    <dgm:pt modelId="{E294125F-D5E4-4603-9368-27D7E7E72C66}" type="pres">
      <dgm:prSet presAssocID="{F4F6ECCC-84CE-449A-9191-E66C96F455A0}" presName="rootText" presStyleLbl="node4" presStyleIdx="1" presStyleCnt="1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A0A97407-D7AE-40D7-B377-7591581CC179}" type="pres">
      <dgm:prSet presAssocID="{F4F6ECCC-84CE-449A-9191-E66C96F455A0}" presName="rootConnector" presStyleLbl="node4" presStyleIdx="1" presStyleCnt="12"/>
      <dgm:spPr/>
      <dgm:t>
        <a:bodyPr/>
        <a:lstStyle/>
        <a:p>
          <a:endParaRPr lang="en-GB"/>
        </a:p>
      </dgm:t>
    </dgm:pt>
    <dgm:pt modelId="{1FE3D392-DEAE-4D48-845D-DF0470DC6025}" type="pres">
      <dgm:prSet presAssocID="{F4F6ECCC-84CE-449A-9191-E66C96F455A0}" presName="hierChild4" presStyleCnt="0"/>
      <dgm:spPr/>
    </dgm:pt>
    <dgm:pt modelId="{5A8242F4-302B-45B9-B414-6B3F0041F613}" type="pres">
      <dgm:prSet presAssocID="{F4F6ECCC-84CE-449A-9191-E66C96F455A0}" presName="hierChild5" presStyleCnt="0"/>
      <dgm:spPr/>
    </dgm:pt>
    <dgm:pt modelId="{A3722E90-74A3-4859-B5CB-8084E035096E}" type="pres">
      <dgm:prSet presAssocID="{C52F9239-D764-4149-93A0-4C9F08E06DE5}" presName="Name37" presStyleLbl="parChTrans1D4" presStyleIdx="2" presStyleCnt="12"/>
      <dgm:spPr/>
      <dgm:t>
        <a:bodyPr/>
        <a:lstStyle/>
        <a:p>
          <a:endParaRPr lang="en-GB"/>
        </a:p>
      </dgm:t>
    </dgm:pt>
    <dgm:pt modelId="{1A1DCC8F-D8D8-471D-A456-249038EF78A5}" type="pres">
      <dgm:prSet presAssocID="{FC5882A4-3DD7-4982-93EB-9635B4A50904}" presName="hierRoot2" presStyleCnt="0">
        <dgm:presLayoutVars>
          <dgm:hierBranch val="init"/>
        </dgm:presLayoutVars>
      </dgm:prSet>
      <dgm:spPr/>
    </dgm:pt>
    <dgm:pt modelId="{AAED0505-B36C-4F96-A77F-D45496D5576E}" type="pres">
      <dgm:prSet presAssocID="{FC5882A4-3DD7-4982-93EB-9635B4A50904}" presName="rootComposite" presStyleCnt="0"/>
      <dgm:spPr/>
    </dgm:pt>
    <dgm:pt modelId="{EA20FFE0-CC57-4DF9-915A-EAAF3972EEF5}" type="pres">
      <dgm:prSet presAssocID="{FC5882A4-3DD7-4982-93EB-9635B4A50904}" presName="rootText" presStyleLbl="node4" presStyleIdx="2" presStyleCnt="1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51AE614E-C152-4889-BFCD-220FD51E9272}" type="pres">
      <dgm:prSet presAssocID="{FC5882A4-3DD7-4982-93EB-9635B4A50904}" presName="rootConnector" presStyleLbl="node4" presStyleIdx="2" presStyleCnt="12"/>
      <dgm:spPr/>
      <dgm:t>
        <a:bodyPr/>
        <a:lstStyle/>
        <a:p>
          <a:endParaRPr lang="en-GB"/>
        </a:p>
      </dgm:t>
    </dgm:pt>
    <dgm:pt modelId="{C65B03CD-4DBC-46F8-B8B5-2DAF02D0D91C}" type="pres">
      <dgm:prSet presAssocID="{FC5882A4-3DD7-4982-93EB-9635B4A50904}" presName="hierChild4" presStyleCnt="0"/>
      <dgm:spPr/>
    </dgm:pt>
    <dgm:pt modelId="{7E5A5040-4436-40A8-BCF0-27DA1B4C507D}" type="pres">
      <dgm:prSet presAssocID="{FC5882A4-3DD7-4982-93EB-9635B4A50904}" presName="hierChild5" presStyleCnt="0"/>
      <dgm:spPr/>
    </dgm:pt>
    <dgm:pt modelId="{3A9B6F75-DA6A-4C73-8CCA-2F12175840E6}" type="pres">
      <dgm:prSet presAssocID="{71597D25-309B-453D-8D31-CFF86B3B5E7A}" presName="Name37" presStyleLbl="parChTrans1D4" presStyleIdx="3" presStyleCnt="12"/>
      <dgm:spPr/>
      <dgm:t>
        <a:bodyPr/>
        <a:lstStyle/>
        <a:p>
          <a:endParaRPr lang="en-GB"/>
        </a:p>
      </dgm:t>
    </dgm:pt>
    <dgm:pt modelId="{58AF2AF3-B71B-4A3E-B2D4-70BDF2B8F06A}" type="pres">
      <dgm:prSet presAssocID="{4787078C-9307-4534-8D4C-D79244C0EDD4}" presName="hierRoot2" presStyleCnt="0">
        <dgm:presLayoutVars>
          <dgm:hierBranch val="init"/>
        </dgm:presLayoutVars>
      </dgm:prSet>
      <dgm:spPr/>
    </dgm:pt>
    <dgm:pt modelId="{9A1B6178-0235-494F-BFF7-67A9374CFB7A}" type="pres">
      <dgm:prSet presAssocID="{4787078C-9307-4534-8D4C-D79244C0EDD4}" presName="rootComposite" presStyleCnt="0"/>
      <dgm:spPr/>
    </dgm:pt>
    <dgm:pt modelId="{9E73FB22-8C4C-4DBB-9B76-6D1878FB3BDE}" type="pres">
      <dgm:prSet presAssocID="{4787078C-9307-4534-8D4C-D79244C0EDD4}" presName="rootText" presStyleLbl="node4" presStyleIdx="3" presStyleCnt="1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F06D741A-3A8E-407F-B9D3-FF0683E9973B}" type="pres">
      <dgm:prSet presAssocID="{4787078C-9307-4534-8D4C-D79244C0EDD4}" presName="rootConnector" presStyleLbl="node4" presStyleIdx="3" presStyleCnt="12"/>
      <dgm:spPr/>
      <dgm:t>
        <a:bodyPr/>
        <a:lstStyle/>
        <a:p>
          <a:endParaRPr lang="en-GB"/>
        </a:p>
      </dgm:t>
    </dgm:pt>
    <dgm:pt modelId="{22CCC01F-6F3B-4DC0-9F81-EDEBBCD44099}" type="pres">
      <dgm:prSet presAssocID="{4787078C-9307-4534-8D4C-D79244C0EDD4}" presName="hierChild4" presStyleCnt="0"/>
      <dgm:spPr/>
    </dgm:pt>
    <dgm:pt modelId="{E76224C3-8DEC-442D-BC50-C673A6E57C30}" type="pres">
      <dgm:prSet presAssocID="{4787078C-9307-4534-8D4C-D79244C0EDD4}" presName="hierChild5" presStyleCnt="0"/>
      <dgm:spPr/>
    </dgm:pt>
    <dgm:pt modelId="{00D3182F-4D3A-4DC3-85A8-7C10C5BB0855}" type="pres">
      <dgm:prSet presAssocID="{ECD8F9C3-DCA3-48A6-ADFF-5666AA3CCE51}" presName="hierChild5" presStyleCnt="0"/>
      <dgm:spPr/>
    </dgm:pt>
    <dgm:pt modelId="{A5AC6E1A-01F2-4E90-A956-B6E7DCD678A7}" type="pres">
      <dgm:prSet presAssocID="{3B469370-27A4-4B31-BFAC-EA8B9EC79D00}" presName="Name37" presStyleLbl="parChTrans1D4" presStyleIdx="4" presStyleCnt="12"/>
      <dgm:spPr/>
      <dgm:t>
        <a:bodyPr/>
        <a:lstStyle/>
        <a:p>
          <a:endParaRPr lang="en-GB"/>
        </a:p>
      </dgm:t>
    </dgm:pt>
    <dgm:pt modelId="{E61BF2F5-B506-4DDE-9A4E-1D76A5F84F46}" type="pres">
      <dgm:prSet presAssocID="{0419E114-2FCA-4F69-B0D6-0029D98DA87A}" presName="hierRoot2" presStyleCnt="0">
        <dgm:presLayoutVars>
          <dgm:hierBranch val="init"/>
        </dgm:presLayoutVars>
      </dgm:prSet>
      <dgm:spPr/>
    </dgm:pt>
    <dgm:pt modelId="{8E0F55BA-749D-461A-A90D-5B6FEA81931E}" type="pres">
      <dgm:prSet presAssocID="{0419E114-2FCA-4F69-B0D6-0029D98DA87A}" presName="rootComposite" presStyleCnt="0"/>
      <dgm:spPr/>
    </dgm:pt>
    <dgm:pt modelId="{C9C0BC6F-58B8-4301-8FE1-0647404F3613}" type="pres">
      <dgm:prSet presAssocID="{0419E114-2FCA-4F69-B0D6-0029D98DA87A}" presName="rootText" presStyleLbl="node4" presStyleIdx="4" presStyleCnt="1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18681C1E-A4FF-49A5-911D-4F5223FFA634}" type="pres">
      <dgm:prSet presAssocID="{0419E114-2FCA-4F69-B0D6-0029D98DA87A}" presName="rootConnector" presStyleLbl="node4" presStyleIdx="4" presStyleCnt="12"/>
      <dgm:spPr/>
      <dgm:t>
        <a:bodyPr/>
        <a:lstStyle/>
        <a:p>
          <a:endParaRPr lang="en-GB"/>
        </a:p>
      </dgm:t>
    </dgm:pt>
    <dgm:pt modelId="{A5EF4697-3610-44A5-AD9F-1983E93E00FC}" type="pres">
      <dgm:prSet presAssocID="{0419E114-2FCA-4F69-B0D6-0029D98DA87A}" presName="hierChild4" presStyleCnt="0"/>
      <dgm:spPr/>
    </dgm:pt>
    <dgm:pt modelId="{7C3B2197-EB2C-4B06-BA31-5F4A08AA1C16}" type="pres">
      <dgm:prSet presAssocID="{630011B8-E105-486C-88EC-A0D7C2B0642E}" presName="Name37" presStyleLbl="parChTrans1D4" presStyleIdx="5" presStyleCnt="12"/>
      <dgm:spPr/>
      <dgm:t>
        <a:bodyPr/>
        <a:lstStyle/>
        <a:p>
          <a:endParaRPr lang="en-GB"/>
        </a:p>
      </dgm:t>
    </dgm:pt>
    <dgm:pt modelId="{09CDA9C2-8763-47F7-A98F-F81EBC782F16}" type="pres">
      <dgm:prSet presAssocID="{D6B248C6-DD6E-41C8-9D91-920846AE860F}" presName="hierRoot2" presStyleCnt="0">
        <dgm:presLayoutVars>
          <dgm:hierBranch val="init"/>
        </dgm:presLayoutVars>
      </dgm:prSet>
      <dgm:spPr/>
    </dgm:pt>
    <dgm:pt modelId="{DAE0FECB-15BA-43F8-A3FD-F43C9F59464D}" type="pres">
      <dgm:prSet presAssocID="{D6B248C6-DD6E-41C8-9D91-920846AE860F}" presName="rootComposite" presStyleCnt="0"/>
      <dgm:spPr/>
    </dgm:pt>
    <dgm:pt modelId="{8A48B0FB-8B29-4F52-9B04-8FE2890B3B8F}" type="pres">
      <dgm:prSet presAssocID="{D6B248C6-DD6E-41C8-9D91-920846AE860F}" presName="rootText" presStyleLbl="node4" presStyleIdx="5" presStyleCnt="1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B432C7D3-6DBC-4BC8-AB1B-85A91A1B2C7A}" type="pres">
      <dgm:prSet presAssocID="{D6B248C6-DD6E-41C8-9D91-920846AE860F}" presName="rootConnector" presStyleLbl="node4" presStyleIdx="5" presStyleCnt="12"/>
      <dgm:spPr/>
      <dgm:t>
        <a:bodyPr/>
        <a:lstStyle/>
        <a:p>
          <a:endParaRPr lang="en-GB"/>
        </a:p>
      </dgm:t>
    </dgm:pt>
    <dgm:pt modelId="{9F3F378E-7DA7-4CBC-9D16-E1DB452520A6}" type="pres">
      <dgm:prSet presAssocID="{D6B248C6-DD6E-41C8-9D91-920846AE860F}" presName="hierChild4" presStyleCnt="0"/>
      <dgm:spPr/>
    </dgm:pt>
    <dgm:pt modelId="{98B8BD31-C9E1-4384-97BB-D0D840E5384E}" type="pres">
      <dgm:prSet presAssocID="{D6B248C6-DD6E-41C8-9D91-920846AE860F}" presName="hierChild5" presStyleCnt="0"/>
      <dgm:spPr/>
    </dgm:pt>
    <dgm:pt modelId="{3B0FA2B4-AC53-4D4B-B999-96EB81A07423}" type="pres">
      <dgm:prSet presAssocID="{33DD2CDD-AED1-4D16-A215-EB0B896E02C5}" presName="Name37" presStyleLbl="parChTrans1D4" presStyleIdx="6" presStyleCnt="12"/>
      <dgm:spPr/>
      <dgm:t>
        <a:bodyPr/>
        <a:lstStyle/>
        <a:p>
          <a:endParaRPr lang="en-GB"/>
        </a:p>
      </dgm:t>
    </dgm:pt>
    <dgm:pt modelId="{7A821B44-059A-4BBC-B9D9-A112E98307BD}" type="pres">
      <dgm:prSet presAssocID="{9F459385-C682-485D-B97F-359FC367BD80}" presName="hierRoot2" presStyleCnt="0">
        <dgm:presLayoutVars>
          <dgm:hierBranch val="init"/>
        </dgm:presLayoutVars>
      </dgm:prSet>
      <dgm:spPr/>
    </dgm:pt>
    <dgm:pt modelId="{70920091-311C-488F-AB65-042730EC9C2E}" type="pres">
      <dgm:prSet presAssocID="{9F459385-C682-485D-B97F-359FC367BD80}" presName="rootComposite" presStyleCnt="0"/>
      <dgm:spPr/>
    </dgm:pt>
    <dgm:pt modelId="{70386F31-8D27-46A2-9DCB-B31C151CA4B5}" type="pres">
      <dgm:prSet presAssocID="{9F459385-C682-485D-B97F-359FC367BD80}" presName="rootText" presStyleLbl="node4" presStyleIdx="6" presStyleCnt="1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CA75DB6F-6C03-491F-A4B4-728CB13B49AE}" type="pres">
      <dgm:prSet presAssocID="{9F459385-C682-485D-B97F-359FC367BD80}" presName="rootConnector" presStyleLbl="node4" presStyleIdx="6" presStyleCnt="12"/>
      <dgm:spPr/>
      <dgm:t>
        <a:bodyPr/>
        <a:lstStyle/>
        <a:p>
          <a:endParaRPr lang="en-GB"/>
        </a:p>
      </dgm:t>
    </dgm:pt>
    <dgm:pt modelId="{B911F7D1-0991-4189-9C52-FB36EBC97633}" type="pres">
      <dgm:prSet presAssocID="{9F459385-C682-485D-B97F-359FC367BD80}" presName="hierChild4" presStyleCnt="0"/>
      <dgm:spPr/>
    </dgm:pt>
    <dgm:pt modelId="{BEED67BB-B585-462C-AA42-A0F7BE383CA0}" type="pres">
      <dgm:prSet presAssocID="{9F459385-C682-485D-B97F-359FC367BD80}" presName="hierChild5" presStyleCnt="0"/>
      <dgm:spPr/>
    </dgm:pt>
    <dgm:pt modelId="{BAC7BE32-F6DB-4589-89F3-8B0D2C27DB39}" type="pres">
      <dgm:prSet presAssocID="{32B0A7A6-0042-438F-9F85-6A34D55D7D88}" presName="Name37" presStyleLbl="parChTrans1D4" presStyleIdx="7" presStyleCnt="12"/>
      <dgm:spPr/>
      <dgm:t>
        <a:bodyPr/>
        <a:lstStyle/>
        <a:p>
          <a:endParaRPr lang="en-GB"/>
        </a:p>
      </dgm:t>
    </dgm:pt>
    <dgm:pt modelId="{A074AA1A-989E-4E18-8B2D-223738D61503}" type="pres">
      <dgm:prSet presAssocID="{69B8AA8A-62A2-4B1A-8ED6-1534C1401A08}" presName="hierRoot2" presStyleCnt="0">
        <dgm:presLayoutVars>
          <dgm:hierBranch val="init"/>
        </dgm:presLayoutVars>
      </dgm:prSet>
      <dgm:spPr/>
    </dgm:pt>
    <dgm:pt modelId="{8DC23CFB-23A5-4FE1-BFA2-7CCAD4B0FD4B}" type="pres">
      <dgm:prSet presAssocID="{69B8AA8A-62A2-4B1A-8ED6-1534C1401A08}" presName="rootComposite" presStyleCnt="0"/>
      <dgm:spPr/>
    </dgm:pt>
    <dgm:pt modelId="{28F84C28-0830-4727-AD1E-6ECB53F32226}" type="pres">
      <dgm:prSet presAssocID="{69B8AA8A-62A2-4B1A-8ED6-1534C1401A08}" presName="rootText" presStyleLbl="node4" presStyleIdx="7" presStyleCnt="1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13C8D5FC-3F5D-4BAB-BD49-26B1542173DB}" type="pres">
      <dgm:prSet presAssocID="{69B8AA8A-62A2-4B1A-8ED6-1534C1401A08}" presName="rootConnector" presStyleLbl="node4" presStyleIdx="7" presStyleCnt="12"/>
      <dgm:spPr/>
      <dgm:t>
        <a:bodyPr/>
        <a:lstStyle/>
        <a:p>
          <a:endParaRPr lang="en-GB"/>
        </a:p>
      </dgm:t>
    </dgm:pt>
    <dgm:pt modelId="{7A20DC3F-19AE-4E2F-8F20-A214D929026F}" type="pres">
      <dgm:prSet presAssocID="{69B8AA8A-62A2-4B1A-8ED6-1534C1401A08}" presName="hierChild4" presStyleCnt="0"/>
      <dgm:spPr/>
    </dgm:pt>
    <dgm:pt modelId="{44F7C113-D4D8-429E-96F7-FE35BDB608A8}" type="pres">
      <dgm:prSet presAssocID="{69B8AA8A-62A2-4B1A-8ED6-1534C1401A08}" presName="hierChild5" presStyleCnt="0"/>
      <dgm:spPr/>
    </dgm:pt>
    <dgm:pt modelId="{5990E086-8A39-423B-819D-F3EEEF3DD4EC}" type="pres">
      <dgm:prSet presAssocID="{0419E114-2FCA-4F69-B0D6-0029D98DA87A}" presName="hierChild5" presStyleCnt="0"/>
      <dgm:spPr/>
    </dgm:pt>
    <dgm:pt modelId="{EBA1CB58-52F3-45FA-B441-8D99CD07D3BD}" type="pres">
      <dgm:prSet presAssocID="{6AEB317E-0CDA-486D-B46A-5D73AA43D8F3}" presName="Name37" presStyleLbl="parChTrans1D4" presStyleIdx="8" presStyleCnt="12"/>
      <dgm:spPr/>
      <dgm:t>
        <a:bodyPr/>
        <a:lstStyle/>
        <a:p>
          <a:endParaRPr lang="en-GB"/>
        </a:p>
      </dgm:t>
    </dgm:pt>
    <dgm:pt modelId="{A68D1652-087A-44B6-B463-DC2AB7424A23}" type="pres">
      <dgm:prSet presAssocID="{348ADE33-8305-43E2-A394-79E70392A717}" presName="hierRoot2" presStyleCnt="0">
        <dgm:presLayoutVars>
          <dgm:hierBranch val="init"/>
        </dgm:presLayoutVars>
      </dgm:prSet>
      <dgm:spPr/>
    </dgm:pt>
    <dgm:pt modelId="{294FDE55-A62D-43F5-B18D-71097480F43E}" type="pres">
      <dgm:prSet presAssocID="{348ADE33-8305-43E2-A394-79E70392A717}" presName="rootComposite" presStyleCnt="0"/>
      <dgm:spPr/>
    </dgm:pt>
    <dgm:pt modelId="{5C19B24E-B18A-4C2A-9A85-00B287177A81}" type="pres">
      <dgm:prSet presAssocID="{348ADE33-8305-43E2-A394-79E70392A717}" presName="rootText" presStyleLbl="node4" presStyleIdx="8" presStyleCnt="1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30D4CF21-9A07-4F44-BA37-A9045F00E34F}" type="pres">
      <dgm:prSet presAssocID="{348ADE33-8305-43E2-A394-79E70392A717}" presName="rootConnector" presStyleLbl="node4" presStyleIdx="8" presStyleCnt="12"/>
      <dgm:spPr/>
      <dgm:t>
        <a:bodyPr/>
        <a:lstStyle/>
        <a:p>
          <a:endParaRPr lang="en-GB"/>
        </a:p>
      </dgm:t>
    </dgm:pt>
    <dgm:pt modelId="{BB96C2AC-6DAE-4804-920F-D6EA2ACF8027}" type="pres">
      <dgm:prSet presAssocID="{348ADE33-8305-43E2-A394-79E70392A717}" presName="hierChild4" presStyleCnt="0"/>
      <dgm:spPr/>
    </dgm:pt>
    <dgm:pt modelId="{A73D6FAA-40AC-4035-A9C2-DBE7F45B4AF3}" type="pres">
      <dgm:prSet presAssocID="{CD52457F-D7CF-4F40-BE1F-60882C65DDE2}" presName="Name37" presStyleLbl="parChTrans1D4" presStyleIdx="9" presStyleCnt="12"/>
      <dgm:spPr/>
      <dgm:t>
        <a:bodyPr/>
        <a:lstStyle/>
        <a:p>
          <a:endParaRPr lang="en-GB"/>
        </a:p>
      </dgm:t>
    </dgm:pt>
    <dgm:pt modelId="{9790140A-B0DA-44E2-8373-4884DE8E540E}" type="pres">
      <dgm:prSet presAssocID="{105C1350-3974-4CAE-9437-53381CEC10C4}" presName="hierRoot2" presStyleCnt="0">
        <dgm:presLayoutVars>
          <dgm:hierBranch val="init"/>
        </dgm:presLayoutVars>
      </dgm:prSet>
      <dgm:spPr/>
    </dgm:pt>
    <dgm:pt modelId="{B7E3F195-9E29-4CE1-B50E-47461BFFB26C}" type="pres">
      <dgm:prSet presAssocID="{105C1350-3974-4CAE-9437-53381CEC10C4}" presName="rootComposite" presStyleCnt="0"/>
      <dgm:spPr/>
    </dgm:pt>
    <dgm:pt modelId="{90821FF7-E654-4DAC-9DA1-021CFCF63D30}" type="pres">
      <dgm:prSet presAssocID="{105C1350-3974-4CAE-9437-53381CEC10C4}" presName="rootText" presStyleLbl="node4" presStyleIdx="9" presStyleCnt="1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5B1FB21D-3382-47F9-BA55-FA6995F9A976}" type="pres">
      <dgm:prSet presAssocID="{105C1350-3974-4CAE-9437-53381CEC10C4}" presName="rootConnector" presStyleLbl="node4" presStyleIdx="9" presStyleCnt="12"/>
      <dgm:spPr/>
      <dgm:t>
        <a:bodyPr/>
        <a:lstStyle/>
        <a:p>
          <a:endParaRPr lang="en-GB"/>
        </a:p>
      </dgm:t>
    </dgm:pt>
    <dgm:pt modelId="{2CF02C05-2A72-40AC-B8DE-F92731187DDF}" type="pres">
      <dgm:prSet presAssocID="{105C1350-3974-4CAE-9437-53381CEC10C4}" presName="hierChild4" presStyleCnt="0"/>
      <dgm:spPr/>
    </dgm:pt>
    <dgm:pt modelId="{D03EE121-6398-4BE8-99AA-C8C8EF7CDA85}" type="pres">
      <dgm:prSet presAssocID="{105C1350-3974-4CAE-9437-53381CEC10C4}" presName="hierChild5" presStyleCnt="0"/>
      <dgm:spPr/>
    </dgm:pt>
    <dgm:pt modelId="{18259AFA-93AB-4C5A-AD9E-C9D046D06BFA}" type="pres">
      <dgm:prSet presAssocID="{30B50FFF-6CEF-423C-BE72-3B6655800C4A}" presName="Name37" presStyleLbl="parChTrans1D4" presStyleIdx="10" presStyleCnt="12"/>
      <dgm:spPr/>
      <dgm:t>
        <a:bodyPr/>
        <a:lstStyle/>
        <a:p>
          <a:endParaRPr lang="en-GB"/>
        </a:p>
      </dgm:t>
    </dgm:pt>
    <dgm:pt modelId="{F16759A3-28BC-423D-9452-143BDD057343}" type="pres">
      <dgm:prSet presAssocID="{C0135C2C-3C90-4645-A723-10C15C3A7FAB}" presName="hierRoot2" presStyleCnt="0">
        <dgm:presLayoutVars>
          <dgm:hierBranch val="init"/>
        </dgm:presLayoutVars>
      </dgm:prSet>
      <dgm:spPr/>
    </dgm:pt>
    <dgm:pt modelId="{B04CB621-035C-41DD-94CA-AB5169A91B9D}" type="pres">
      <dgm:prSet presAssocID="{C0135C2C-3C90-4645-A723-10C15C3A7FAB}" presName="rootComposite" presStyleCnt="0"/>
      <dgm:spPr/>
    </dgm:pt>
    <dgm:pt modelId="{83FC7FFA-9D99-41D3-A48A-96C411A815B3}" type="pres">
      <dgm:prSet presAssocID="{C0135C2C-3C90-4645-A723-10C15C3A7FAB}" presName="rootText" presStyleLbl="node4" presStyleIdx="10" presStyleCnt="1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9B820F0F-171B-4B73-8038-DF1ACBCDCA3D}" type="pres">
      <dgm:prSet presAssocID="{C0135C2C-3C90-4645-A723-10C15C3A7FAB}" presName="rootConnector" presStyleLbl="node4" presStyleIdx="10" presStyleCnt="12"/>
      <dgm:spPr/>
      <dgm:t>
        <a:bodyPr/>
        <a:lstStyle/>
        <a:p>
          <a:endParaRPr lang="en-GB"/>
        </a:p>
      </dgm:t>
    </dgm:pt>
    <dgm:pt modelId="{60229D1C-F5E6-410F-9452-456D64421665}" type="pres">
      <dgm:prSet presAssocID="{C0135C2C-3C90-4645-A723-10C15C3A7FAB}" presName="hierChild4" presStyleCnt="0"/>
      <dgm:spPr/>
    </dgm:pt>
    <dgm:pt modelId="{7E363AFC-987E-448D-AE46-2A3C42AE80E4}" type="pres">
      <dgm:prSet presAssocID="{C0135C2C-3C90-4645-A723-10C15C3A7FAB}" presName="hierChild5" presStyleCnt="0"/>
      <dgm:spPr/>
    </dgm:pt>
    <dgm:pt modelId="{33DB1FC6-122F-4454-B406-E765412DE79A}" type="pres">
      <dgm:prSet presAssocID="{16872B6D-35AB-417F-93BF-8F1E05D5D8A7}" presName="Name37" presStyleLbl="parChTrans1D4" presStyleIdx="11" presStyleCnt="12"/>
      <dgm:spPr/>
      <dgm:t>
        <a:bodyPr/>
        <a:lstStyle/>
        <a:p>
          <a:endParaRPr lang="en-GB"/>
        </a:p>
      </dgm:t>
    </dgm:pt>
    <dgm:pt modelId="{19B31F4E-CD3A-4692-A002-2FA3E6BC7D72}" type="pres">
      <dgm:prSet presAssocID="{F620C26E-9648-44E8-AE3E-4022F8E222BA}" presName="hierRoot2" presStyleCnt="0">
        <dgm:presLayoutVars>
          <dgm:hierBranch val="init"/>
        </dgm:presLayoutVars>
      </dgm:prSet>
      <dgm:spPr/>
    </dgm:pt>
    <dgm:pt modelId="{66059AB2-F520-414E-BD7D-CEF6AE4628E0}" type="pres">
      <dgm:prSet presAssocID="{F620C26E-9648-44E8-AE3E-4022F8E222BA}" presName="rootComposite" presStyleCnt="0"/>
      <dgm:spPr/>
    </dgm:pt>
    <dgm:pt modelId="{61253270-59DC-4643-B9F7-3C33022A61A1}" type="pres">
      <dgm:prSet presAssocID="{F620C26E-9648-44E8-AE3E-4022F8E222BA}" presName="rootText" presStyleLbl="node4" presStyleIdx="11" presStyleCnt="1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A8FC1EFA-7EF0-4206-A49F-1A29D8A5BD1A}" type="pres">
      <dgm:prSet presAssocID="{F620C26E-9648-44E8-AE3E-4022F8E222BA}" presName="rootConnector" presStyleLbl="node4" presStyleIdx="11" presStyleCnt="12"/>
      <dgm:spPr/>
      <dgm:t>
        <a:bodyPr/>
        <a:lstStyle/>
        <a:p>
          <a:endParaRPr lang="en-GB"/>
        </a:p>
      </dgm:t>
    </dgm:pt>
    <dgm:pt modelId="{FA2F0E02-BD5C-4556-9BA2-1568AFF816CB}" type="pres">
      <dgm:prSet presAssocID="{F620C26E-9648-44E8-AE3E-4022F8E222BA}" presName="hierChild4" presStyleCnt="0"/>
      <dgm:spPr/>
    </dgm:pt>
    <dgm:pt modelId="{3518C1CE-4D39-4A58-ADE5-C6B974BD065F}" type="pres">
      <dgm:prSet presAssocID="{F620C26E-9648-44E8-AE3E-4022F8E222BA}" presName="hierChild5" presStyleCnt="0"/>
      <dgm:spPr/>
    </dgm:pt>
    <dgm:pt modelId="{9EC30E4C-3B56-41EF-B57C-9ACFA34B3711}" type="pres">
      <dgm:prSet presAssocID="{348ADE33-8305-43E2-A394-79E70392A717}" presName="hierChild5" presStyleCnt="0"/>
      <dgm:spPr/>
    </dgm:pt>
    <dgm:pt modelId="{AAEE63EF-22E9-455E-9493-EE1A107029F4}" type="pres">
      <dgm:prSet presAssocID="{AEC6A569-C73E-4253-87C7-19F4EC5F1D40}" presName="hierChild5" presStyleCnt="0"/>
      <dgm:spPr/>
    </dgm:pt>
    <dgm:pt modelId="{18C4A00E-6F6C-41C6-BD10-7867E12894EE}" type="pres">
      <dgm:prSet presAssocID="{86395B28-5DFE-4CB0-8CA9-505BDF7F418A}" presName="hierChild5" presStyleCnt="0"/>
      <dgm:spPr/>
    </dgm:pt>
    <dgm:pt modelId="{2EE0C0FF-12D3-476C-BD5B-B66C338E3441}" type="pres">
      <dgm:prSet presAssocID="{946C7596-F2E9-4FC7-8AC0-990132D8A9FE}" presName="Name37" presStyleLbl="parChTrans1D2" presStyleIdx="1" presStyleCnt="2"/>
      <dgm:spPr/>
      <dgm:t>
        <a:bodyPr/>
        <a:lstStyle/>
        <a:p>
          <a:endParaRPr lang="en-GB"/>
        </a:p>
      </dgm:t>
    </dgm:pt>
    <dgm:pt modelId="{FFCF9158-1669-4C06-B314-9EBFE8B11002}" type="pres">
      <dgm:prSet presAssocID="{4216B30C-B85E-4777-B929-C1934FFDDBA2}" presName="hierRoot2" presStyleCnt="0">
        <dgm:presLayoutVars>
          <dgm:hierBranch val="init"/>
        </dgm:presLayoutVars>
      </dgm:prSet>
      <dgm:spPr/>
    </dgm:pt>
    <dgm:pt modelId="{8C7F9A26-6A97-4E33-BCE4-A0851897DB80}" type="pres">
      <dgm:prSet presAssocID="{4216B30C-B85E-4777-B929-C1934FFDDBA2}" presName="rootComposite" presStyleCnt="0"/>
      <dgm:spPr/>
    </dgm:pt>
    <dgm:pt modelId="{01578624-DB1A-44A1-A584-7BF4B2022C03}" type="pres">
      <dgm:prSet presAssocID="{4216B30C-B85E-4777-B929-C1934FFDDBA2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6918589D-B9D0-41AF-B4D3-A21EAC4E1BDA}" type="pres">
      <dgm:prSet presAssocID="{4216B30C-B85E-4777-B929-C1934FFDDBA2}" presName="rootConnector" presStyleLbl="node2" presStyleIdx="1" presStyleCnt="2"/>
      <dgm:spPr/>
      <dgm:t>
        <a:bodyPr/>
        <a:lstStyle/>
        <a:p>
          <a:endParaRPr lang="en-GB"/>
        </a:p>
      </dgm:t>
    </dgm:pt>
    <dgm:pt modelId="{F218A62F-E18C-4359-AAC2-11A8BAFA3616}" type="pres">
      <dgm:prSet presAssocID="{4216B30C-B85E-4777-B929-C1934FFDDBA2}" presName="hierChild4" presStyleCnt="0"/>
      <dgm:spPr/>
    </dgm:pt>
    <dgm:pt modelId="{21E94AF8-918E-4CA8-BBF1-A3A5BC09C7A6}" type="pres">
      <dgm:prSet presAssocID="{40807B75-A470-4B37-B1FE-5E21D8F6AC68}" presName="Name37" presStyleLbl="parChTrans1D3" presStyleIdx="2" presStyleCnt="6"/>
      <dgm:spPr/>
      <dgm:t>
        <a:bodyPr/>
        <a:lstStyle/>
        <a:p>
          <a:endParaRPr lang="en-GB"/>
        </a:p>
      </dgm:t>
    </dgm:pt>
    <dgm:pt modelId="{B83DD918-4F6E-4AD1-82AC-6BF1453DCD58}" type="pres">
      <dgm:prSet presAssocID="{ADE6A20D-6A8B-4E30-BC10-810B308EEA54}" presName="hierRoot2" presStyleCnt="0">
        <dgm:presLayoutVars>
          <dgm:hierBranch val="init"/>
        </dgm:presLayoutVars>
      </dgm:prSet>
      <dgm:spPr/>
    </dgm:pt>
    <dgm:pt modelId="{10F2F731-BD31-4B41-9283-86C02FCCA9C7}" type="pres">
      <dgm:prSet presAssocID="{ADE6A20D-6A8B-4E30-BC10-810B308EEA54}" presName="rootComposite" presStyleCnt="0"/>
      <dgm:spPr/>
    </dgm:pt>
    <dgm:pt modelId="{7136CDB5-CFAD-454B-B5AF-1B4B2D4535B8}" type="pres">
      <dgm:prSet presAssocID="{ADE6A20D-6A8B-4E30-BC10-810B308EEA54}" presName="rootText" presStyleLbl="node3" presStyleIdx="2" presStyleCnt="6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0D9F5E8D-A415-4495-8F5D-97E52205DFFE}" type="pres">
      <dgm:prSet presAssocID="{ADE6A20D-6A8B-4E30-BC10-810B308EEA54}" presName="rootConnector" presStyleLbl="node3" presStyleIdx="2" presStyleCnt="6"/>
      <dgm:spPr/>
      <dgm:t>
        <a:bodyPr/>
        <a:lstStyle/>
        <a:p>
          <a:endParaRPr lang="en-GB"/>
        </a:p>
      </dgm:t>
    </dgm:pt>
    <dgm:pt modelId="{E6A13C69-FCF5-496E-9485-6E4F55BE0DE8}" type="pres">
      <dgm:prSet presAssocID="{ADE6A20D-6A8B-4E30-BC10-810B308EEA54}" presName="hierChild4" presStyleCnt="0"/>
      <dgm:spPr/>
    </dgm:pt>
    <dgm:pt modelId="{E16388FD-591B-4C3E-BEAB-CFD74D9F3851}" type="pres">
      <dgm:prSet presAssocID="{ADE6A20D-6A8B-4E30-BC10-810B308EEA54}" presName="hierChild5" presStyleCnt="0"/>
      <dgm:spPr/>
    </dgm:pt>
    <dgm:pt modelId="{EFA1261F-C2CB-443E-AE67-18DAC25DB6C3}" type="pres">
      <dgm:prSet presAssocID="{0EACA39B-93F8-4BDF-8B70-C561F95657A7}" presName="Name37" presStyleLbl="parChTrans1D3" presStyleIdx="3" presStyleCnt="6"/>
      <dgm:spPr/>
      <dgm:t>
        <a:bodyPr/>
        <a:lstStyle/>
        <a:p>
          <a:endParaRPr lang="en-GB"/>
        </a:p>
      </dgm:t>
    </dgm:pt>
    <dgm:pt modelId="{D5E64DE6-4BC8-493B-B40A-65802E886CBE}" type="pres">
      <dgm:prSet presAssocID="{3E0D594C-7283-4E1A-8F48-4F758CEF7F7A}" presName="hierRoot2" presStyleCnt="0">
        <dgm:presLayoutVars>
          <dgm:hierBranch val="init"/>
        </dgm:presLayoutVars>
      </dgm:prSet>
      <dgm:spPr/>
    </dgm:pt>
    <dgm:pt modelId="{6926DEDE-0B64-4316-BB3B-78C80A7817D1}" type="pres">
      <dgm:prSet presAssocID="{3E0D594C-7283-4E1A-8F48-4F758CEF7F7A}" presName="rootComposite" presStyleCnt="0"/>
      <dgm:spPr/>
    </dgm:pt>
    <dgm:pt modelId="{C0F82FC5-EB4E-41E7-966B-0F4DFE451A79}" type="pres">
      <dgm:prSet presAssocID="{3E0D594C-7283-4E1A-8F48-4F758CEF7F7A}" presName="rootText" presStyleLbl="node3" presStyleIdx="3" presStyleCnt="6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BC22F962-9F51-4332-8350-969917EDD122}" type="pres">
      <dgm:prSet presAssocID="{3E0D594C-7283-4E1A-8F48-4F758CEF7F7A}" presName="rootConnector" presStyleLbl="node3" presStyleIdx="3" presStyleCnt="6"/>
      <dgm:spPr/>
      <dgm:t>
        <a:bodyPr/>
        <a:lstStyle/>
        <a:p>
          <a:endParaRPr lang="en-GB"/>
        </a:p>
      </dgm:t>
    </dgm:pt>
    <dgm:pt modelId="{14BCDF64-9882-4A31-836C-061AFC230D6C}" type="pres">
      <dgm:prSet presAssocID="{3E0D594C-7283-4E1A-8F48-4F758CEF7F7A}" presName="hierChild4" presStyleCnt="0"/>
      <dgm:spPr/>
    </dgm:pt>
    <dgm:pt modelId="{CD8833D3-0326-4BB0-8A55-5431E86EC0E6}" type="pres">
      <dgm:prSet presAssocID="{3E0D594C-7283-4E1A-8F48-4F758CEF7F7A}" presName="hierChild5" presStyleCnt="0"/>
      <dgm:spPr/>
    </dgm:pt>
    <dgm:pt modelId="{84E3BEB7-E39D-4F4D-9298-5D0FE6AA9C3B}" type="pres">
      <dgm:prSet presAssocID="{1D010F3C-767A-45CB-874A-E5B3F1D089EE}" presName="Name37" presStyleLbl="parChTrans1D3" presStyleIdx="4" presStyleCnt="6"/>
      <dgm:spPr/>
      <dgm:t>
        <a:bodyPr/>
        <a:lstStyle/>
        <a:p>
          <a:endParaRPr lang="en-GB"/>
        </a:p>
      </dgm:t>
    </dgm:pt>
    <dgm:pt modelId="{50A8AA6A-4246-4F62-AE50-B3B053B63501}" type="pres">
      <dgm:prSet presAssocID="{BDE3F801-3CD1-4DD1-8A1B-87706673E29B}" presName="hierRoot2" presStyleCnt="0">
        <dgm:presLayoutVars>
          <dgm:hierBranch val="init"/>
        </dgm:presLayoutVars>
      </dgm:prSet>
      <dgm:spPr/>
    </dgm:pt>
    <dgm:pt modelId="{09C32E4B-0F97-4470-B0C5-E4808335D6A3}" type="pres">
      <dgm:prSet presAssocID="{BDE3F801-3CD1-4DD1-8A1B-87706673E29B}" presName="rootComposite" presStyleCnt="0"/>
      <dgm:spPr/>
    </dgm:pt>
    <dgm:pt modelId="{936DCB94-8B18-41BA-8BE7-F4397EC0701E}" type="pres">
      <dgm:prSet presAssocID="{BDE3F801-3CD1-4DD1-8A1B-87706673E29B}" presName="rootText" presStyleLbl="node3" presStyleIdx="4" presStyleCnt="6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32A34CB0-D236-4D02-8C6A-B7DCFC3578AD}" type="pres">
      <dgm:prSet presAssocID="{BDE3F801-3CD1-4DD1-8A1B-87706673E29B}" presName="rootConnector" presStyleLbl="node3" presStyleIdx="4" presStyleCnt="6"/>
      <dgm:spPr/>
      <dgm:t>
        <a:bodyPr/>
        <a:lstStyle/>
        <a:p>
          <a:endParaRPr lang="en-GB"/>
        </a:p>
      </dgm:t>
    </dgm:pt>
    <dgm:pt modelId="{115DC289-B43A-42EC-8E36-7061BE71D5A6}" type="pres">
      <dgm:prSet presAssocID="{BDE3F801-3CD1-4DD1-8A1B-87706673E29B}" presName="hierChild4" presStyleCnt="0"/>
      <dgm:spPr/>
    </dgm:pt>
    <dgm:pt modelId="{405E3EBC-E0A0-4853-8194-7F930CE04F4F}" type="pres">
      <dgm:prSet presAssocID="{BDE3F801-3CD1-4DD1-8A1B-87706673E29B}" presName="hierChild5" presStyleCnt="0"/>
      <dgm:spPr/>
    </dgm:pt>
    <dgm:pt modelId="{497D93FA-78D8-4ACA-BB36-560122E5C4CF}" type="pres">
      <dgm:prSet presAssocID="{F2E3B3C3-8736-4E8E-A862-DA7547E9D1E2}" presName="Name37" presStyleLbl="parChTrans1D3" presStyleIdx="5" presStyleCnt="6"/>
      <dgm:spPr/>
      <dgm:t>
        <a:bodyPr/>
        <a:lstStyle/>
        <a:p>
          <a:endParaRPr lang="en-GB"/>
        </a:p>
      </dgm:t>
    </dgm:pt>
    <dgm:pt modelId="{2E4B4484-D7FD-485E-A35C-6E11A5C03C97}" type="pres">
      <dgm:prSet presAssocID="{2A237022-1B07-4E74-BC62-150919D56DF4}" presName="hierRoot2" presStyleCnt="0">
        <dgm:presLayoutVars>
          <dgm:hierBranch val="init"/>
        </dgm:presLayoutVars>
      </dgm:prSet>
      <dgm:spPr/>
    </dgm:pt>
    <dgm:pt modelId="{27964231-902C-424D-BEA6-98082491E82F}" type="pres">
      <dgm:prSet presAssocID="{2A237022-1B07-4E74-BC62-150919D56DF4}" presName="rootComposite" presStyleCnt="0"/>
      <dgm:spPr/>
    </dgm:pt>
    <dgm:pt modelId="{E2EE8EC6-DDAD-444B-B044-AB0614065F29}" type="pres">
      <dgm:prSet presAssocID="{2A237022-1B07-4E74-BC62-150919D56DF4}" presName="rootText" presStyleLbl="node3" presStyleIdx="5" presStyleCnt="6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DE9CCD34-6EB8-4B64-A8AD-813BCD2AC452}" type="pres">
      <dgm:prSet presAssocID="{2A237022-1B07-4E74-BC62-150919D56DF4}" presName="rootConnector" presStyleLbl="node3" presStyleIdx="5" presStyleCnt="6"/>
      <dgm:spPr/>
      <dgm:t>
        <a:bodyPr/>
        <a:lstStyle/>
        <a:p>
          <a:endParaRPr lang="en-GB"/>
        </a:p>
      </dgm:t>
    </dgm:pt>
    <dgm:pt modelId="{F9346B6D-842E-474B-B966-1BE941BEA818}" type="pres">
      <dgm:prSet presAssocID="{2A237022-1B07-4E74-BC62-150919D56DF4}" presName="hierChild4" presStyleCnt="0"/>
      <dgm:spPr/>
    </dgm:pt>
    <dgm:pt modelId="{CE83F601-CE4A-49AD-A3B5-5150D5A94591}" type="pres">
      <dgm:prSet presAssocID="{2A237022-1B07-4E74-BC62-150919D56DF4}" presName="hierChild5" presStyleCnt="0"/>
      <dgm:spPr/>
    </dgm:pt>
    <dgm:pt modelId="{31F89519-7693-4030-B881-AD1F55448105}" type="pres">
      <dgm:prSet presAssocID="{4216B30C-B85E-4777-B929-C1934FFDDBA2}" presName="hierChild5" presStyleCnt="0"/>
      <dgm:spPr/>
    </dgm:pt>
    <dgm:pt modelId="{8FFAEE67-9D81-497C-B7BB-1017C1954692}" type="pres">
      <dgm:prSet presAssocID="{DF773972-F408-47C8-934D-517354DDBBD4}" presName="hierChild3" presStyleCnt="0"/>
      <dgm:spPr/>
    </dgm:pt>
  </dgm:ptLst>
  <dgm:cxnLst>
    <dgm:cxn modelId="{055ED458-7339-4E9A-8881-270992218D2C}" srcId="{ED0A2B2C-8A06-4EC6-BBBC-8BBB84590489}" destId="{DF773972-F408-47C8-934D-517354DDBBD4}" srcOrd="0" destOrd="0" parTransId="{586354AC-8215-4FF9-9E20-1F1B9AC7565B}" sibTransId="{2038D3A4-06C0-4FC7-A2BB-D81D6DDBA33D}"/>
    <dgm:cxn modelId="{F1AC791F-91E6-430D-A168-19CCF85B55B6}" type="presOf" srcId="{ECD8F9C3-DCA3-48A6-ADFF-5666AA3CCE51}" destId="{3C65B10A-1943-447E-96C1-8BDF8EC73EEC}" srcOrd="0" destOrd="0" presId="urn:microsoft.com/office/officeart/2005/8/layout/orgChart1"/>
    <dgm:cxn modelId="{AA274175-DA25-413A-8935-1DDE5014B06A}" type="presOf" srcId="{6E739C09-D894-431D-99A8-7BEFD24DEE1B}" destId="{4C7AFADE-4DBC-4FFD-8DB8-4DEAC7334B6B}" srcOrd="1" destOrd="0" presId="urn:microsoft.com/office/officeart/2005/8/layout/orgChart1"/>
    <dgm:cxn modelId="{4DFC2626-56D9-423C-BD0E-F46FF1DCC14F}" srcId="{AEC6A569-C73E-4253-87C7-19F4EC5F1D40}" destId="{348ADE33-8305-43E2-A394-79E70392A717}" srcOrd="2" destOrd="0" parTransId="{6AEB317E-0CDA-486D-B46A-5D73AA43D8F3}" sibTransId="{C935C2AA-6A13-4957-BE71-E3DCD3D5A244}"/>
    <dgm:cxn modelId="{5BBBA1A1-21B3-405F-B168-F2D271FC36A4}" type="presOf" srcId="{BDE3F801-3CD1-4DD1-8A1B-87706673E29B}" destId="{32A34CB0-D236-4D02-8C6A-B7DCFC3578AD}" srcOrd="1" destOrd="0" presId="urn:microsoft.com/office/officeart/2005/8/layout/orgChart1"/>
    <dgm:cxn modelId="{C8F25B9C-E3D4-426B-BD36-962A7523EB46}" type="presOf" srcId="{86395B28-5DFE-4CB0-8CA9-505BDF7F418A}" destId="{E5BFE511-8092-41A9-8E65-A7FD6F38362C}" srcOrd="0" destOrd="0" presId="urn:microsoft.com/office/officeart/2005/8/layout/orgChart1"/>
    <dgm:cxn modelId="{D6C8FFFD-E4E5-469C-8D99-04B3B5A7728D}" srcId="{4216B30C-B85E-4777-B929-C1934FFDDBA2}" destId="{3E0D594C-7283-4E1A-8F48-4F758CEF7F7A}" srcOrd="1" destOrd="0" parTransId="{0EACA39B-93F8-4BDF-8B70-C561F95657A7}" sibTransId="{596CBFAA-698B-4ADA-835F-FC72A2A055E4}"/>
    <dgm:cxn modelId="{AEEE3860-2776-4DF0-ADC9-8B95005FF0C9}" srcId="{DF773972-F408-47C8-934D-517354DDBBD4}" destId="{4216B30C-B85E-4777-B929-C1934FFDDBA2}" srcOrd="1" destOrd="0" parTransId="{946C7596-F2E9-4FC7-8AC0-990132D8A9FE}" sibTransId="{D719C230-2E98-4B31-A185-7712DB72A22F}"/>
    <dgm:cxn modelId="{805B38D9-14C7-4516-959E-A7445C6AA328}" srcId="{AEC6A569-C73E-4253-87C7-19F4EC5F1D40}" destId="{0419E114-2FCA-4F69-B0D6-0029D98DA87A}" srcOrd="1" destOrd="0" parTransId="{3B469370-27A4-4B31-BFAC-EA8B9EC79D00}" sibTransId="{712C2A5F-6F15-411B-B665-8CDA556554EC}"/>
    <dgm:cxn modelId="{3CA14F96-503D-4762-A1F7-A7583E3474F2}" type="presOf" srcId="{33DD2CDD-AED1-4D16-A215-EB0B896E02C5}" destId="{3B0FA2B4-AC53-4D4B-B999-96EB81A07423}" srcOrd="0" destOrd="0" presId="urn:microsoft.com/office/officeart/2005/8/layout/orgChart1"/>
    <dgm:cxn modelId="{63FD7989-5848-4982-BABC-32FBD670375F}" type="presOf" srcId="{C0135C2C-3C90-4645-A723-10C15C3A7FAB}" destId="{9B820F0F-171B-4B73-8038-DF1ACBCDCA3D}" srcOrd="1" destOrd="0" presId="urn:microsoft.com/office/officeart/2005/8/layout/orgChart1"/>
    <dgm:cxn modelId="{17562A9E-775D-4F11-BB2E-77A8696ED5B6}" type="presOf" srcId="{ECD8F9C3-DCA3-48A6-ADFF-5666AA3CCE51}" destId="{E6D88F63-B1A4-4C97-9D30-F94B686E739A}" srcOrd="1" destOrd="0" presId="urn:microsoft.com/office/officeart/2005/8/layout/orgChart1"/>
    <dgm:cxn modelId="{F3B7BFF7-DBEC-4CA3-BA21-39E299A8D807}" type="presOf" srcId="{30B50FFF-6CEF-423C-BE72-3B6655800C4A}" destId="{18259AFA-93AB-4C5A-AD9E-C9D046D06BFA}" srcOrd="0" destOrd="0" presId="urn:microsoft.com/office/officeart/2005/8/layout/orgChart1"/>
    <dgm:cxn modelId="{A4BF3FFB-E35F-4D39-B2A9-E9F249E9E6A8}" type="presOf" srcId="{105C1350-3974-4CAE-9437-53381CEC10C4}" destId="{5B1FB21D-3382-47F9-BA55-FA6995F9A976}" srcOrd="1" destOrd="0" presId="urn:microsoft.com/office/officeart/2005/8/layout/orgChart1"/>
    <dgm:cxn modelId="{8AC939FE-0637-42BE-BC76-DC35258ACF55}" srcId="{4216B30C-B85E-4777-B929-C1934FFDDBA2}" destId="{BDE3F801-3CD1-4DD1-8A1B-87706673E29B}" srcOrd="2" destOrd="0" parTransId="{1D010F3C-767A-45CB-874A-E5B3F1D089EE}" sibTransId="{A2E392DE-16EC-4E65-8B3A-AED203F3F82B}"/>
    <dgm:cxn modelId="{62525667-8933-42C2-96AC-F8558A2106D0}" type="presOf" srcId="{69B8AA8A-62A2-4B1A-8ED6-1534C1401A08}" destId="{13C8D5FC-3F5D-4BAB-BD49-26B1542173DB}" srcOrd="1" destOrd="0" presId="urn:microsoft.com/office/officeart/2005/8/layout/orgChart1"/>
    <dgm:cxn modelId="{84E63D54-75E4-4B1A-A270-F199C79AC6CB}" type="presOf" srcId="{69B8AA8A-62A2-4B1A-8ED6-1534C1401A08}" destId="{28F84C28-0830-4727-AD1E-6ECB53F32226}" srcOrd="0" destOrd="0" presId="urn:microsoft.com/office/officeart/2005/8/layout/orgChart1"/>
    <dgm:cxn modelId="{2D9B40A8-8C72-4EB4-B55C-EAC014AAF6BD}" type="presOf" srcId="{3B469370-27A4-4B31-BFAC-EA8B9EC79D00}" destId="{A5AC6E1A-01F2-4E90-A956-B6E7DCD678A7}" srcOrd="0" destOrd="0" presId="urn:microsoft.com/office/officeart/2005/8/layout/orgChart1"/>
    <dgm:cxn modelId="{4E295258-01C9-4AA6-8E79-0DCEF1D9D600}" srcId="{348ADE33-8305-43E2-A394-79E70392A717}" destId="{C0135C2C-3C90-4645-A723-10C15C3A7FAB}" srcOrd="1" destOrd="0" parTransId="{30B50FFF-6CEF-423C-BE72-3B6655800C4A}" sibTransId="{79D3CFE3-956E-4E37-BFD9-3782198C696E}"/>
    <dgm:cxn modelId="{624E05F1-9273-49A6-9E06-8854DDD67B9C}" type="presOf" srcId="{DF773972-F408-47C8-934D-517354DDBBD4}" destId="{77FC0F01-A822-42B4-938F-08A05804817F}" srcOrd="1" destOrd="0" presId="urn:microsoft.com/office/officeart/2005/8/layout/orgChart1"/>
    <dgm:cxn modelId="{C94F4505-935D-4555-AAD1-5619EE9287BC}" srcId="{ECD8F9C3-DCA3-48A6-ADFF-5666AA3CCE51}" destId="{FC5882A4-3DD7-4982-93EB-9635B4A50904}" srcOrd="1" destOrd="0" parTransId="{C52F9239-D764-4149-93A0-4C9F08E06DE5}" sibTransId="{3B239D0A-EAD3-4C1F-BEA9-5D6348F7C7BA}"/>
    <dgm:cxn modelId="{F3591C3D-B831-42B3-8800-2012CFD32EBC}" srcId="{ECD8F9C3-DCA3-48A6-ADFF-5666AA3CCE51}" destId="{F4F6ECCC-84CE-449A-9191-E66C96F455A0}" srcOrd="0" destOrd="0" parTransId="{24E34AE3-C1F0-4AA5-902C-F1B41C3291E5}" sibTransId="{154A2DF4-58FB-49D6-AA46-C7325AFD15D8}"/>
    <dgm:cxn modelId="{7C42F82D-3EAE-48DE-AA01-2FF8DB1410D2}" type="presOf" srcId="{86395B28-5DFE-4CB0-8CA9-505BDF7F418A}" destId="{629E15A9-EF18-499B-B575-26CD6422C2E2}" srcOrd="1" destOrd="0" presId="urn:microsoft.com/office/officeart/2005/8/layout/orgChart1"/>
    <dgm:cxn modelId="{9E7F8083-F6BE-4EAF-9338-E07CD8BB27F8}" type="presOf" srcId="{FC5882A4-3DD7-4982-93EB-9635B4A50904}" destId="{51AE614E-C152-4889-BFCD-220FD51E9272}" srcOrd="1" destOrd="0" presId="urn:microsoft.com/office/officeart/2005/8/layout/orgChart1"/>
    <dgm:cxn modelId="{4FE305FA-12A9-40FA-BFE5-6E88AFF37C35}" type="presOf" srcId="{1D010F3C-767A-45CB-874A-E5B3F1D089EE}" destId="{84E3BEB7-E39D-4F4D-9298-5D0FE6AA9C3B}" srcOrd="0" destOrd="0" presId="urn:microsoft.com/office/officeart/2005/8/layout/orgChart1"/>
    <dgm:cxn modelId="{2AED71F1-7D4E-4363-8984-B6324770B214}" type="presOf" srcId="{D6B248C6-DD6E-41C8-9D91-920846AE860F}" destId="{B432C7D3-6DBC-4BC8-AB1B-85A91A1B2C7A}" srcOrd="1" destOrd="0" presId="urn:microsoft.com/office/officeart/2005/8/layout/orgChart1"/>
    <dgm:cxn modelId="{CDEB9515-E8AB-44DA-A440-C99F124E65CA}" srcId="{0419E114-2FCA-4F69-B0D6-0029D98DA87A}" destId="{D6B248C6-DD6E-41C8-9D91-920846AE860F}" srcOrd="0" destOrd="0" parTransId="{630011B8-E105-486C-88EC-A0D7C2B0642E}" sibTransId="{41A4C92A-0F3B-4250-8237-9937EED29B85}"/>
    <dgm:cxn modelId="{F2E59ECA-1834-4BB9-9622-A39F20ED9CE8}" type="presOf" srcId="{4216B30C-B85E-4777-B929-C1934FFDDBA2}" destId="{01578624-DB1A-44A1-A584-7BF4B2022C03}" srcOrd="0" destOrd="0" presId="urn:microsoft.com/office/officeart/2005/8/layout/orgChart1"/>
    <dgm:cxn modelId="{7B435F4E-BAC3-4AD7-8AC5-AD70C0FB9E8B}" type="presOf" srcId="{0419E114-2FCA-4F69-B0D6-0029D98DA87A}" destId="{C9C0BC6F-58B8-4301-8FE1-0647404F3613}" srcOrd="0" destOrd="0" presId="urn:microsoft.com/office/officeart/2005/8/layout/orgChart1"/>
    <dgm:cxn modelId="{1769320B-0F19-447D-9D31-911524AB0E6D}" type="presOf" srcId="{946C7596-F2E9-4FC7-8AC0-990132D8A9FE}" destId="{2EE0C0FF-12D3-476C-BD5B-B66C338E3441}" srcOrd="0" destOrd="0" presId="urn:microsoft.com/office/officeart/2005/8/layout/orgChart1"/>
    <dgm:cxn modelId="{738AC892-4324-4374-B0B4-C130D55C8251}" srcId="{86395B28-5DFE-4CB0-8CA9-505BDF7F418A}" destId="{6E739C09-D894-431D-99A8-7BEFD24DEE1B}" srcOrd="0" destOrd="0" parTransId="{B1FB5166-9EC3-482D-96D3-2B3A845959C1}" sibTransId="{1AF971E7-33D6-458E-867C-788EE5FB7637}"/>
    <dgm:cxn modelId="{432B563B-CE01-4FD6-AB34-7BAD9DF4143B}" type="presOf" srcId="{DF773972-F408-47C8-934D-517354DDBBD4}" destId="{B041B6DE-2E68-4FB6-BAAD-BD7A49BE64D4}" srcOrd="0" destOrd="0" presId="urn:microsoft.com/office/officeart/2005/8/layout/orgChart1"/>
    <dgm:cxn modelId="{109DA3D3-2B57-47C1-A48F-44ED0E4A027C}" type="presOf" srcId="{630011B8-E105-486C-88EC-A0D7C2B0642E}" destId="{7C3B2197-EB2C-4B06-BA31-5F4A08AA1C16}" srcOrd="0" destOrd="0" presId="urn:microsoft.com/office/officeart/2005/8/layout/orgChart1"/>
    <dgm:cxn modelId="{0CC465BE-E1A3-45B9-A276-7F848426E55F}" type="presOf" srcId="{105C1350-3974-4CAE-9437-53381CEC10C4}" destId="{90821FF7-E654-4DAC-9DA1-021CFCF63D30}" srcOrd="0" destOrd="0" presId="urn:microsoft.com/office/officeart/2005/8/layout/orgChart1"/>
    <dgm:cxn modelId="{1091C9D2-BBEA-4F93-80F9-359077C19740}" type="presOf" srcId="{9F459385-C682-485D-B97F-359FC367BD80}" destId="{CA75DB6F-6C03-491F-A4B4-728CB13B49AE}" srcOrd="1" destOrd="0" presId="urn:microsoft.com/office/officeart/2005/8/layout/orgChart1"/>
    <dgm:cxn modelId="{ED172B9E-EB64-4ED5-82AD-C46B27C4D6FF}" srcId="{4216B30C-B85E-4777-B929-C1934FFDDBA2}" destId="{2A237022-1B07-4E74-BC62-150919D56DF4}" srcOrd="3" destOrd="0" parTransId="{F2E3B3C3-8736-4E8E-A862-DA7547E9D1E2}" sibTransId="{C9E0004C-7222-45A4-A5DB-74E56192D76C}"/>
    <dgm:cxn modelId="{9D06F3E7-E050-446A-A76F-C34D2279E8A1}" type="presOf" srcId="{BDE3F801-3CD1-4DD1-8A1B-87706673E29B}" destId="{936DCB94-8B18-41BA-8BE7-F4397EC0701E}" srcOrd="0" destOrd="0" presId="urn:microsoft.com/office/officeart/2005/8/layout/orgChart1"/>
    <dgm:cxn modelId="{59CE1B87-6AC4-4117-BC21-C5F1294208DB}" type="presOf" srcId="{D6B248C6-DD6E-41C8-9D91-920846AE860F}" destId="{8A48B0FB-8B29-4F52-9B04-8FE2890B3B8F}" srcOrd="0" destOrd="0" presId="urn:microsoft.com/office/officeart/2005/8/layout/orgChart1"/>
    <dgm:cxn modelId="{918E6014-0BC9-4BAC-B805-416714DDC669}" type="presOf" srcId="{9F459385-C682-485D-B97F-359FC367BD80}" destId="{70386F31-8D27-46A2-9DCB-B31C151CA4B5}" srcOrd="0" destOrd="0" presId="urn:microsoft.com/office/officeart/2005/8/layout/orgChart1"/>
    <dgm:cxn modelId="{51280803-9D67-4BDF-A8CA-07FA53D38DDC}" type="presOf" srcId="{C0135C2C-3C90-4645-A723-10C15C3A7FAB}" destId="{83FC7FFA-9D99-41D3-A48A-96C411A815B3}" srcOrd="0" destOrd="0" presId="urn:microsoft.com/office/officeart/2005/8/layout/orgChart1"/>
    <dgm:cxn modelId="{F40C9FD6-1688-4997-BBA9-79B533D1B911}" srcId="{DF773972-F408-47C8-934D-517354DDBBD4}" destId="{86395B28-5DFE-4CB0-8CA9-505BDF7F418A}" srcOrd="0" destOrd="0" parTransId="{F0697A9E-2899-4F2E-A1FA-E961AED2D6FA}" sibTransId="{C820E3A7-6FED-4C99-87A3-295349DB6C8A}"/>
    <dgm:cxn modelId="{6EF43F79-AF5F-4EB2-921D-44FDB221296B}" type="presOf" srcId="{B1FB5166-9EC3-482D-96D3-2B3A845959C1}" destId="{502B0E14-1040-4BAA-BFE6-A7539BAACE12}" srcOrd="0" destOrd="0" presId="urn:microsoft.com/office/officeart/2005/8/layout/orgChart1"/>
    <dgm:cxn modelId="{69E005EE-EEB7-42E4-8B69-DDDAF8D0DDE2}" type="presOf" srcId="{AEC6A569-C73E-4253-87C7-19F4EC5F1D40}" destId="{E6B6A0A0-7E2F-4DCE-90D8-25A1864112EC}" srcOrd="1" destOrd="0" presId="urn:microsoft.com/office/officeart/2005/8/layout/orgChart1"/>
    <dgm:cxn modelId="{DDE9EC24-B78C-4E8F-A670-140B6BD10CF3}" type="presOf" srcId="{40807B75-A470-4B37-B1FE-5E21D8F6AC68}" destId="{21E94AF8-918E-4CA8-BBF1-A3A5BC09C7A6}" srcOrd="0" destOrd="0" presId="urn:microsoft.com/office/officeart/2005/8/layout/orgChart1"/>
    <dgm:cxn modelId="{7A5DA97D-5930-4D31-9F26-024D2F30B980}" type="presOf" srcId="{0EACA39B-93F8-4BDF-8B70-C561F95657A7}" destId="{EFA1261F-C2CB-443E-AE67-18DAC25DB6C3}" srcOrd="0" destOrd="0" presId="urn:microsoft.com/office/officeart/2005/8/layout/orgChart1"/>
    <dgm:cxn modelId="{03EECB26-F2EE-4677-84C1-3FF65E73166B}" type="presOf" srcId="{2A237022-1B07-4E74-BC62-150919D56DF4}" destId="{E2EE8EC6-DDAD-444B-B044-AB0614065F29}" srcOrd="0" destOrd="0" presId="urn:microsoft.com/office/officeart/2005/8/layout/orgChart1"/>
    <dgm:cxn modelId="{66CACD40-F983-4CB2-9E97-B736A9C67DE7}" type="presOf" srcId="{11CB3AA5-CEA5-42BA-A2A4-2CD011E1F83D}" destId="{BA525C4E-403C-4E2D-BCB5-DDF310A433A8}" srcOrd="0" destOrd="0" presId="urn:microsoft.com/office/officeart/2005/8/layout/orgChart1"/>
    <dgm:cxn modelId="{FCC8EA33-FC7F-4CC0-AAB6-C25A0A9BF3FF}" type="presOf" srcId="{6E739C09-D894-431D-99A8-7BEFD24DEE1B}" destId="{BA985943-F06C-4965-9C3E-C2FC94034979}" srcOrd="0" destOrd="0" presId="urn:microsoft.com/office/officeart/2005/8/layout/orgChart1"/>
    <dgm:cxn modelId="{0C66F670-AC85-46D3-91BD-F68BE1BF0BE9}" type="presOf" srcId="{0419E114-2FCA-4F69-B0D6-0029D98DA87A}" destId="{18681C1E-A4FF-49A5-911D-4F5223FFA634}" srcOrd="1" destOrd="0" presId="urn:microsoft.com/office/officeart/2005/8/layout/orgChart1"/>
    <dgm:cxn modelId="{57800BC6-C64E-4C58-AA12-8DFB23E45717}" type="presOf" srcId="{24E34AE3-C1F0-4AA5-902C-F1B41C3291E5}" destId="{F51B554F-2AD8-468B-BF29-50E4D6B0DA9A}" srcOrd="0" destOrd="0" presId="urn:microsoft.com/office/officeart/2005/8/layout/orgChart1"/>
    <dgm:cxn modelId="{BB61530E-EE25-4128-86E1-EE4742BAEA8D}" type="presOf" srcId="{32B0A7A6-0042-438F-9F85-6A34D55D7D88}" destId="{BAC7BE32-F6DB-4589-89F3-8B0D2C27DB39}" srcOrd="0" destOrd="0" presId="urn:microsoft.com/office/officeart/2005/8/layout/orgChart1"/>
    <dgm:cxn modelId="{B9509271-0FE4-4BA7-BAF5-31C4F54C5779}" srcId="{0419E114-2FCA-4F69-B0D6-0029D98DA87A}" destId="{9F459385-C682-485D-B97F-359FC367BD80}" srcOrd="1" destOrd="0" parTransId="{33DD2CDD-AED1-4D16-A215-EB0B896E02C5}" sibTransId="{750BF859-F318-4D11-8F5F-5DAADC5EC078}"/>
    <dgm:cxn modelId="{B8C6C16F-8F73-46F4-8B80-9DDD36CD0483}" type="presOf" srcId="{C52F9239-D764-4149-93A0-4C9F08E06DE5}" destId="{A3722E90-74A3-4859-B5CB-8084E035096E}" srcOrd="0" destOrd="0" presId="urn:microsoft.com/office/officeart/2005/8/layout/orgChart1"/>
    <dgm:cxn modelId="{08E85FAF-A6FF-4D26-9521-5CB0A4DB2339}" srcId="{4216B30C-B85E-4777-B929-C1934FFDDBA2}" destId="{ADE6A20D-6A8B-4E30-BC10-810B308EEA54}" srcOrd="0" destOrd="0" parTransId="{40807B75-A470-4B37-B1FE-5E21D8F6AC68}" sibTransId="{586082B0-A161-4791-AD4C-B71607607FCF}"/>
    <dgm:cxn modelId="{9268E6BE-A920-4BAF-8F0D-8F1AF356A024}" srcId="{86395B28-5DFE-4CB0-8CA9-505BDF7F418A}" destId="{AEC6A569-C73E-4253-87C7-19F4EC5F1D40}" srcOrd="1" destOrd="0" parTransId="{11CB3AA5-CEA5-42BA-A2A4-2CD011E1F83D}" sibTransId="{80C542A0-50BE-4C72-83C5-BEBB7F19721D}"/>
    <dgm:cxn modelId="{EF1875F9-2AC0-4AEB-8D1A-38CC846D7DDE}" type="presOf" srcId="{ADE6A20D-6A8B-4E30-BC10-810B308EEA54}" destId="{7136CDB5-CFAD-454B-B5AF-1B4B2D4535B8}" srcOrd="0" destOrd="0" presId="urn:microsoft.com/office/officeart/2005/8/layout/orgChart1"/>
    <dgm:cxn modelId="{023EA632-94E6-457B-902A-0C94E1910D25}" type="presOf" srcId="{F4F6ECCC-84CE-449A-9191-E66C96F455A0}" destId="{E294125F-D5E4-4603-9368-27D7E7E72C66}" srcOrd="0" destOrd="0" presId="urn:microsoft.com/office/officeart/2005/8/layout/orgChart1"/>
    <dgm:cxn modelId="{0EC994B6-A13F-462E-8878-58AE4D66186B}" type="presOf" srcId="{ED0A2B2C-8A06-4EC6-BBBC-8BBB84590489}" destId="{0897B4D4-65C2-4F4C-AA55-BB9CD0A6F3E6}" srcOrd="0" destOrd="0" presId="urn:microsoft.com/office/officeart/2005/8/layout/orgChart1"/>
    <dgm:cxn modelId="{80DFEAA0-5720-4260-AF6C-46B10E5E07D6}" type="presOf" srcId="{4216B30C-B85E-4777-B929-C1934FFDDBA2}" destId="{6918589D-B9D0-41AF-B4D3-A21EAC4E1BDA}" srcOrd="1" destOrd="0" presId="urn:microsoft.com/office/officeart/2005/8/layout/orgChart1"/>
    <dgm:cxn modelId="{E3BCB4FB-2D63-436B-BC66-2C3B771D7019}" type="presOf" srcId="{2A237022-1B07-4E74-BC62-150919D56DF4}" destId="{DE9CCD34-6EB8-4B64-A8AD-813BCD2AC452}" srcOrd="1" destOrd="0" presId="urn:microsoft.com/office/officeart/2005/8/layout/orgChart1"/>
    <dgm:cxn modelId="{01DD4D4E-9E95-44A8-986A-BFB2A4F2815A}" srcId="{AEC6A569-C73E-4253-87C7-19F4EC5F1D40}" destId="{ECD8F9C3-DCA3-48A6-ADFF-5666AA3CCE51}" srcOrd="0" destOrd="0" parTransId="{0CC111EE-2D0B-4D5E-8481-4C2C04016E43}" sibTransId="{A2082C37-94C3-4F86-A729-ECF8CBD14B8E}"/>
    <dgm:cxn modelId="{E8F0AA0E-69EF-442D-873B-F0AB3D3F8F3E}" type="presOf" srcId="{3E0D594C-7283-4E1A-8F48-4F758CEF7F7A}" destId="{C0F82FC5-EB4E-41E7-966B-0F4DFE451A79}" srcOrd="0" destOrd="0" presId="urn:microsoft.com/office/officeart/2005/8/layout/orgChart1"/>
    <dgm:cxn modelId="{2A5A7310-ED95-43AA-B9F5-72871E494A79}" type="presOf" srcId="{4787078C-9307-4534-8D4C-D79244C0EDD4}" destId="{F06D741A-3A8E-407F-B9D3-FF0683E9973B}" srcOrd="1" destOrd="0" presId="urn:microsoft.com/office/officeart/2005/8/layout/orgChart1"/>
    <dgm:cxn modelId="{2FA6954D-B10B-48E7-B9B5-482B23D4E564}" type="presOf" srcId="{4787078C-9307-4534-8D4C-D79244C0EDD4}" destId="{9E73FB22-8C4C-4DBB-9B76-6D1878FB3BDE}" srcOrd="0" destOrd="0" presId="urn:microsoft.com/office/officeart/2005/8/layout/orgChart1"/>
    <dgm:cxn modelId="{3FFD2FC2-4234-42F3-BE22-464C0AF3729C}" type="presOf" srcId="{CD52457F-D7CF-4F40-BE1F-60882C65DDE2}" destId="{A73D6FAA-40AC-4035-A9C2-DBE7F45B4AF3}" srcOrd="0" destOrd="0" presId="urn:microsoft.com/office/officeart/2005/8/layout/orgChart1"/>
    <dgm:cxn modelId="{1CA4AED9-3114-40C1-8409-78630AF13118}" type="presOf" srcId="{6AEB317E-0CDA-486D-B46A-5D73AA43D8F3}" destId="{EBA1CB58-52F3-45FA-B441-8D99CD07D3BD}" srcOrd="0" destOrd="0" presId="urn:microsoft.com/office/officeart/2005/8/layout/orgChart1"/>
    <dgm:cxn modelId="{1AB95601-DE03-435F-A057-22DB660121D8}" srcId="{0419E114-2FCA-4F69-B0D6-0029D98DA87A}" destId="{69B8AA8A-62A2-4B1A-8ED6-1534C1401A08}" srcOrd="2" destOrd="0" parTransId="{32B0A7A6-0042-438F-9F85-6A34D55D7D88}" sibTransId="{21A34F87-9695-4B55-BEFA-41C368936F21}"/>
    <dgm:cxn modelId="{7B249910-6404-48A7-84E8-99D66B999C65}" srcId="{ECD8F9C3-DCA3-48A6-ADFF-5666AA3CCE51}" destId="{4787078C-9307-4534-8D4C-D79244C0EDD4}" srcOrd="2" destOrd="0" parTransId="{71597D25-309B-453D-8D31-CFF86B3B5E7A}" sibTransId="{15232527-E320-4F19-884F-774CA138CB17}"/>
    <dgm:cxn modelId="{3FCE5DA5-7E0A-48E5-9A91-939CEC5B1716}" srcId="{348ADE33-8305-43E2-A394-79E70392A717}" destId="{105C1350-3974-4CAE-9437-53381CEC10C4}" srcOrd="0" destOrd="0" parTransId="{CD52457F-D7CF-4F40-BE1F-60882C65DDE2}" sibTransId="{61C5A3A2-90A1-4F0A-AD29-AC0B3E9DC447}"/>
    <dgm:cxn modelId="{F65986DC-2B37-4BBC-B8C8-AFABD79BBE7D}" type="presOf" srcId="{F4F6ECCC-84CE-449A-9191-E66C96F455A0}" destId="{A0A97407-D7AE-40D7-B377-7591581CC179}" srcOrd="1" destOrd="0" presId="urn:microsoft.com/office/officeart/2005/8/layout/orgChart1"/>
    <dgm:cxn modelId="{ECC906D0-9AE7-47C8-8CC6-07F0B1696189}" type="presOf" srcId="{AEC6A569-C73E-4253-87C7-19F4EC5F1D40}" destId="{F668B886-E5FE-4B73-A6F4-6F25E8695CEB}" srcOrd="0" destOrd="0" presId="urn:microsoft.com/office/officeart/2005/8/layout/orgChart1"/>
    <dgm:cxn modelId="{E7806E04-763F-413B-8DE1-8107492233A0}" type="presOf" srcId="{3E0D594C-7283-4E1A-8F48-4F758CEF7F7A}" destId="{BC22F962-9F51-4332-8350-969917EDD122}" srcOrd="1" destOrd="0" presId="urn:microsoft.com/office/officeart/2005/8/layout/orgChart1"/>
    <dgm:cxn modelId="{1A2D5EA6-645D-4D76-B551-72F16EB67A65}" type="presOf" srcId="{F620C26E-9648-44E8-AE3E-4022F8E222BA}" destId="{A8FC1EFA-7EF0-4206-A49F-1A29D8A5BD1A}" srcOrd="1" destOrd="0" presId="urn:microsoft.com/office/officeart/2005/8/layout/orgChart1"/>
    <dgm:cxn modelId="{C3C64165-F586-4F0E-8FC2-13B2FC7BA83D}" type="presOf" srcId="{FC5882A4-3DD7-4982-93EB-9635B4A50904}" destId="{EA20FFE0-CC57-4DF9-915A-EAAF3972EEF5}" srcOrd="0" destOrd="0" presId="urn:microsoft.com/office/officeart/2005/8/layout/orgChart1"/>
    <dgm:cxn modelId="{DF4741F1-362D-496D-85A0-8C273109083B}" type="presOf" srcId="{F2E3B3C3-8736-4E8E-A862-DA7547E9D1E2}" destId="{497D93FA-78D8-4ACA-BB36-560122E5C4CF}" srcOrd="0" destOrd="0" presId="urn:microsoft.com/office/officeart/2005/8/layout/orgChart1"/>
    <dgm:cxn modelId="{A3B6AAA3-2496-4CC0-9E3C-AFE8CF16D0CF}" type="presOf" srcId="{71597D25-309B-453D-8D31-CFF86B3B5E7A}" destId="{3A9B6F75-DA6A-4C73-8CCA-2F12175840E6}" srcOrd="0" destOrd="0" presId="urn:microsoft.com/office/officeart/2005/8/layout/orgChart1"/>
    <dgm:cxn modelId="{1CE4EAB3-8C0B-438C-A559-F3DA71DA89D3}" srcId="{348ADE33-8305-43E2-A394-79E70392A717}" destId="{F620C26E-9648-44E8-AE3E-4022F8E222BA}" srcOrd="2" destOrd="0" parTransId="{16872B6D-35AB-417F-93BF-8F1E05D5D8A7}" sibTransId="{86D09D17-A7D6-440A-8A46-B4175B489CB7}"/>
    <dgm:cxn modelId="{F0F283A4-5974-4E66-950B-F2F0907762FB}" type="presOf" srcId="{0CC111EE-2D0B-4D5E-8481-4C2C04016E43}" destId="{A2563ED9-9DAA-40A5-9814-38A38B719151}" srcOrd="0" destOrd="0" presId="urn:microsoft.com/office/officeart/2005/8/layout/orgChart1"/>
    <dgm:cxn modelId="{0EA64DB4-406E-4CF0-8F97-E983030FCC8E}" type="presOf" srcId="{348ADE33-8305-43E2-A394-79E70392A717}" destId="{5C19B24E-B18A-4C2A-9A85-00B287177A81}" srcOrd="0" destOrd="0" presId="urn:microsoft.com/office/officeart/2005/8/layout/orgChart1"/>
    <dgm:cxn modelId="{07BED07B-E499-4DC6-83AC-DBE6B9A27840}" type="presOf" srcId="{F620C26E-9648-44E8-AE3E-4022F8E222BA}" destId="{61253270-59DC-4643-B9F7-3C33022A61A1}" srcOrd="0" destOrd="0" presId="urn:microsoft.com/office/officeart/2005/8/layout/orgChart1"/>
    <dgm:cxn modelId="{D98B5808-B943-497E-82CB-8CEFF51DF67A}" type="presOf" srcId="{348ADE33-8305-43E2-A394-79E70392A717}" destId="{30D4CF21-9A07-4F44-BA37-A9045F00E34F}" srcOrd="1" destOrd="0" presId="urn:microsoft.com/office/officeart/2005/8/layout/orgChart1"/>
    <dgm:cxn modelId="{E89EB001-53A3-4205-B035-A1D977FE16AA}" type="presOf" srcId="{ADE6A20D-6A8B-4E30-BC10-810B308EEA54}" destId="{0D9F5E8D-A415-4495-8F5D-97E52205DFFE}" srcOrd="1" destOrd="0" presId="urn:microsoft.com/office/officeart/2005/8/layout/orgChart1"/>
    <dgm:cxn modelId="{90F48801-4742-4EB8-900A-CCD336B9CEA5}" type="presOf" srcId="{F0697A9E-2899-4F2E-A1FA-E961AED2D6FA}" destId="{A5A855B4-5BCA-45D1-8736-1D8DFDE07BDE}" srcOrd="0" destOrd="0" presId="urn:microsoft.com/office/officeart/2005/8/layout/orgChart1"/>
    <dgm:cxn modelId="{9B96D066-9E9C-4165-A5CF-FF92FA70052E}" type="presOf" srcId="{16872B6D-35AB-417F-93BF-8F1E05D5D8A7}" destId="{33DB1FC6-122F-4454-B406-E765412DE79A}" srcOrd="0" destOrd="0" presId="urn:microsoft.com/office/officeart/2005/8/layout/orgChart1"/>
    <dgm:cxn modelId="{54DD287C-B190-481A-8DA8-965A6B252866}" type="presParOf" srcId="{0897B4D4-65C2-4F4C-AA55-BB9CD0A6F3E6}" destId="{8513D194-C7C2-4E9E-AFEE-002760C598B2}" srcOrd="0" destOrd="0" presId="urn:microsoft.com/office/officeart/2005/8/layout/orgChart1"/>
    <dgm:cxn modelId="{A8EB2F39-A2E3-4138-A30C-03F3612FE636}" type="presParOf" srcId="{8513D194-C7C2-4E9E-AFEE-002760C598B2}" destId="{98D7F477-DFFD-4AFC-AFD0-DC4E7AAA52A5}" srcOrd="0" destOrd="0" presId="urn:microsoft.com/office/officeart/2005/8/layout/orgChart1"/>
    <dgm:cxn modelId="{3616B027-6166-41F5-825C-3766078A0920}" type="presParOf" srcId="{98D7F477-DFFD-4AFC-AFD0-DC4E7AAA52A5}" destId="{B041B6DE-2E68-4FB6-BAAD-BD7A49BE64D4}" srcOrd="0" destOrd="0" presId="urn:microsoft.com/office/officeart/2005/8/layout/orgChart1"/>
    <dgm:cxn modelId="{772479B3-A5F9-43FA-BE99-91412FCDF071}" type="presParOf" srcId="{98D7F477-DFFD-4AFC-AFD0-DC4E7AAA52A5}" destId="{77FC0F01-A822-42B4-938F-08A05804817F}" srcOrd="1" destOrd="0" presId="urn:microsoft.com/office/officeart/2005/8/layout/orgChart1"/>
    <dgm:cxn modelId="{441D78A3-7DAA-43BE-BF97-B891C8A777FF}" type="presParOf" srcId="{8513D194-C7C2-4E9E-AFEE-002760C598B2}" destId="{995169F0-28D2-4AF3-A8FD-95790AC9EA7A}" srcOrd="1" destOrd="0" presId="urn:microsoft.com/office/officeart/2005/8/layout/orgChart1"/>
    <dgm:cxn modelId="{B9F1331E-8AE7-4C62-9D27-7B3D055132DA}" type="presParOf" srcId="{995169F0-28D2-4AF3-A8FD-95790AC9EA7A}" destId="{A5A855B4-5BCA-45D1-8736-1D8DFDE07BDE}" srcOrd="0" destOrd="0" presId="urn:microsoft.com/office/officeart/2005/8/layout/orgChart1"/>
    <dgm:cxn modelId="{29CB127F-4D6E-4EC8-8C6B-7BBA073308FF}" type="presParOf" srcId="{995169F0-28D2-4AF3-A8FD-95790AC9EA7A}" destId="{323929F1-B81D-4DD1-88C5-4998E1056BD0}" srcOrd="1" destOrd="0" presId="urn:microsoft.com/office/officeart/2005/8/layout/orgChart1"/>
    <dgm:cxn modelId="{F486438B-FE97-4B50-B90A-184B8E900C8A}" type="presParOf" srcId="{323929F1-B81D-4DD1-88C5-4998E1056BD0}" destId="{A0FC7476-A28B-4E1D-97CE-1BF09148FE08}" srcOrd="0" destOrd="0" presId="urn:microsoft.com/office/officeart/2005/8/layout/orgChart1"/>
    <dgm:cxn modelId="{C9CEE395-E0FA-4D15-9EAC-9C0384F74F8C}" type="presParOf" srcId="{A0FC7476-A28B-4E1D-97CE-1BF09148FE08}" destId="{E5BFE511-8092-41A9-8E65-A7FD6F38362C}" srcOrd="0" destOrd="0" presId="urn:microsoft.com/office/officeart/2005/8/layout/orgChart1"/>
    <dgm:cxn modelId="{9AA5B03F-7B7F-4FBD-B6BD-B6981269BF6E}" type="presParOf" srcId="{A0FC7476-A28B-4E1D-97CE-1BF09148FE08}" destId="{629E15A9-EF18-499B-B575-26CD6422C2E2}" srcOrd="1" destOrd="0" presId="urn:microsoft.com/office/officeart/2005/8/layout/orgChart1"/>
    <dgm:cxn modelId="{D85D7475-7A70-412F-9BF2-D001E5B65BDE}" type="presParOf" srcId="{323929F1-B81D-4DD1-88C5-4998E1056BD0}" destId="{4E8BFED8-8BF8-41F3-A620-1D01C248BD64}" srcOrd="1" destOrd="0" presId="urn:microsoft.com/office/officeart/2005/8/layout/orgChart1"/>
    <dgm:cxn modelId="{6AE0C356-325E-4370-B50D-3046E5B1BFD8}" type="presParOf" srcId="{4E8BFED8-8BF8-41F3-A620-1D01C248BD64}" destId="{502B0E14-1040-4BAA-BFE6-A7539BAACE12}" srcOrd="0" destOrd="0" presId="urn:microsoft.com/office/officeart/2005/8/layout/orgChart1"/>
    <dgm:cxn modelId="{CEB8EB1F-7405-4D39-8181-43206EEF51E6}" type="presParOf" srcId="{4E8BFED8-8BF8-41F3-A620-1D01C248BD64}" destId="{F3D8D98C-A536-4E7B-8DC8-D1073B30F721}" srcOrd="1" destOrd="0" presId="urn:microsoft.com/office/officeart/2005/8/layout/orgChart1"/>
    <dgm:cxn modelId="{A820DA06-E586-486F-B15C-CDA96F3E7A6E}" type="presParOf" srcId="{F3D8D98C-A536-4E7B-8DC8-D1073B30F721}" destId="{D012871D-6021-4ED8-8B50-6AE8AE210336}" srcOrd="0" destOrd="0" presId="urn:microsoft.com/office/officeart/2005/8/layout/orgChart1"/>
    <dgm:cxn modelId="{37F189D8-8121-44A8-9A44-CA8634573AEE}" type="presParOf" srcId="{D012871D-6021-4ED8-8B50-6AE8AE210336}" destId="{BA985943-F06C-4965-9C3E-C2FC94034979}" srcOrd="0" destOrd="0" presId="urn:microsoft.com/office/officeart/2005/8/layout/orgChart1"/>
    <dgm:cxn modelId="{86CC457F-FF94-47AD-A0AC-882315C1946F}" type="presParOf" srcId="{D012871D-6021-4ED8-8B50-6AE8AE210336}" destId="{4C7AFADE-4DBC-4FFD-8DB8-4DEAC7334B6B}" srcOrd="1" destOrd="0" presId="urn:microsoft.com/office/officeart/2005/8/layout/orgChart1"/>
    <dgm:cxn modelId="{A526A761-F2EA-445E-8F5C-99A49E9573AA}" type="presParOf" srcId="{F3D8D98C-A536-4E7B-8DC8-D1073B30F721}" destId="{8BEFB740-8524-40CF-9DF2-76A69CF73FD5}" srcOrd="1" destOrd="0" presId="urn:microsoft.com/office/officeart/2005/8/layout/orgChart1"/>
    <dgm:cxn modelId="{F973C1BB-7970-4C99-BBC7-B396C9D585C1}" type="presParOf" srcId="{F3D8D98C-A536-4E7B-8DC8-D1073B30F721}" destId="{1AF8EC10-030C-4FD2-9385-9CBBCB261351}" srcOrd="2" destOrd="0" presId="urn:microsoft.com/office/officeart/2005/8/layout/orgChart1"/>
    <dgm:cxn modelId="{21F26D7B-FAB3-416F-94D1-7E7FBC26006D}" type="presParOf" srcId="{4E8BFED8-8BF8-41F3-A620-1D01C248BD64}" destId="{BA525C4E-403C-4E2D-BCB5-DDF310A433A8}" srcOrd="2" destOrd="0" presId="urn:microsoft.com/office/officeart/2005/8/layout/orgChart1"/>
    <dgm:cxn modelId="{6021F862-BF7E-437C-AA36-E7676C9E5225}" type="presParOf" srcId="{4E8BFED8-8BF8-41F3-A620-1D01C248BD64}" destId="{CDDF08BA-CB97-4976-B106-2F1B17C8AEF0}" srcOrd="3" destOrd="0" presId="urn:microsoft.com/office/officeart/2005/8/layout/orgChart1"/>
    <dgm:cxn modelId="{8E40354C-0BD9-4721-85F8-089311DB0D94}" type="presParOf" srcId="{CDDF08BA-CB97-4976-B106-2F1B17C8AEF0}" destId="{6671B140-A792-44BD-B274-FFEEB34CD57B}" srcOrd="0" destOrd="0" presId="urn:microsoft.com/office/officeart/2005/8/layout/orgChart1"/>
    <dgm:cxn modelId="{DFD8B6D3-601F-4A3F-AF37-DB1AFC7D4944}" type="presParOf" srcId="{6671B140-A792-44BD-B274-FFEEB34CD57B}" destId="{F668B886-E5FE-4B73-A6F4-6F25E8695CEB}" srcOrd="0" destOrd="0" presId="urn:microsoft.com/office/officeart/2005/8/layout/orgChart1"/>
    <dgm:cxn modelId="{F21C26A4-E0AC-44A7-82B8-6EF3AFD22913}" type="presParOf" srcId="{6671B140-A792-44BD-B274-FFEEB34CD57B}" destId="{E6B6A0A0-7E2F-4DCE-90D8-25A1864112EC}" srcOrd="1" destOrd="0" presId="urn:microsoft.com/office/officeart/2005/8/layout/orgChart1"/>
    <dgm:cxn modelId="{672A1177-026D-47ED-BC2F-ECB0E92EDB9B}" type="presParOf" srcId="{CDDF08BA-CB97-4976-B106-2F1B17C8AEF0}" destId="{0CB56730-EE82-4397-BA0F-AD088D8E9513}" srcOrd="1" destOrd="0" presId="urn:microsoft.com/office/officeart/2005/8/layout/orgChart1"/>
    <dgm:cxn modelId="{8EF6FD3B-C69D-463C-9D5F-07A65F5FC5C2}" type="presParOf" srcId="{0CB56730-EE82-4397-BA0F-AD088D8E9513}" destId="{A2563ED9-9DAA-40A5-9814-38A38B719151}" srcOrd="0" destOrd="0" presId="urn:microsoft.com/office/officeart/2005/8/layout/orgChart1"/>
    <dgm:cxn modelId="{88AE3905-1F37-47C0-8E62-187513FDA065}" type="presParOf" srcId="{0CB56730-EE82-4397-BA0F-AD088D8E9513}" destId="{7F230844-5AF2-4081-B5DB-972046D4E6FD}" srcOrd="1" destOrd="0" presId="urn:microsoft.com/office/officeart/2005/8/layout/orgChart1"/>
    <dgm:cxn modelId="{1653EDD6-3A9F-4121-945C-2B94309EA24E}" type="presParOf" srcId="{7F230844-5AF2-4081-B5DB-972046D4E6FD}" destId="{C18FDAD9-A522-468D-8324-CC2614D73A34}" srcOrd="0" destOrd="0" presId="urn:microsoft.com/office/officeart/2005/8/layout/orgChart1"/>
    <dgm:cxn modelId="{F9B5B533-CF93-4E9A-A09C-B383B4CFB5CB}" type="presParOf" srcId="{C18FDAD9-A522-468D-8324-CC2614D73A34}" destId="{3C65B10A-1943-447E-96C1-8BDF8EC73EEC}" srcOrd="0" destOrd="0" presId="urn:microsoft.com/office/officeart/2005/8/layout/orgChart1"/>
    <dgm:cxn modelId="{4A401576-A2FA-4A4E-A8F3-DDA999449A49}" type="presParOf" srcId="{C18FDAD9-A522-468D-8324-CC2614D73A34}" destId="{E6D88F63-B1A4-4C97-9D30-F94B686E739A}" srcOrd="1" destOrd="0" presId="urn:microsoft.com/office/officeart/2005/8/layout/orgChart1"/>
    <dgm:cxn modelId="{131DB5C5-1B86-4DD2-AEFA-CD348F0EB2ED}" type="presParOf" srcId="{7F230844-5AF2-4081-B5DB-972046D4E6FD}" destId="{14670E8C-12E0-44B4-BB7C-7B8ED367BC84}" srcOrd="1" destOrd="0" presId="urn:microsoft.com/office/officeart/2005/8/layout/orgChart1"/>
    <dgm:cxn modelId="{7EA33521-0975-4522-B45B-1EE60E1A72AC}" type="presParOf" srcId="{14670E8C-12E0-44B4-BB7C-7B8ED367BC84}" destId="{F51B554F-2AD8-468B-BF29-50E4D6B0DA9A}" srcOrd="0" destOrd="0" presId="urn:microsoft.com/office/officeart/2005/8/layout/orgChart1"/>
    <dgm:cxn modelId="{D248AA35-FEA9-45C8-A382-6206960BF012}" type="presParOf" srcId="{14670E8C-12E0-44B4-BB7C-7B8ED367BC84}" destId="{E963F940-68D4-47CD-A68F-E20CEA177CF2}" srcOrd="1" destOrd="0" presId="urn:microsoft.com/office/officeart/2005/8/layout/orgChart1"/>
    <dgm:cxn modelId="{55F301D9-C18B-4529-B088-2BE0F073BA66}" type="presParOf" srcId="{E963F940-68D4-47CD-A68F-E20CEA177CF2}" destId="{9C348190-B975-4E8B-9A5D-FB2F3CA465D5}" srcOrd="0" destOrd="0" presId="urn:microsoft.com/office/officeart/2005/8/layout/orgChart1"/>
    <dgm:cxn modelId="{3740C863-3324-4C47-8054-F6DAA641DEA2}" type="presParOf" srcId="{9C348190-B975-4E8B-9A5D-FB2F3CA465D5}" destId="{E294125F-D5E4-4603-9368-27D7E7E72C66}" srcOrd="0" destOrd="0" presId="urn:microsoft.com/office/officeart/2005/8/layout/orgChart1"/>
    <dgm:cxn modelId="{ECF06560-D7B6-41DC-A6A2-1D93CE9149C3}" type="presParOf" srcId="{9C348190-B975-4E8B-9A5D-FB2F3CA465D5}" destId="{A0A97407-D7AE-40D7-B377-7591581CC179}" srcOrd="1" destOrd="0" presId="urn:microsoft.com/office/officeart/2005/8/layout/orgChart1"/>
    <dgm:cxn modelId="{AB32AE28-C503-4A90-A9C9-BC4A0B185957}" type="presParOf" srcId="{E963F940-68D4-47CD-A68F-E20CEA177CF2}" destId="{1FE3D392-DEAE-4D48-845D-DF0470DC6025}" srcOrd="1" destOrd="0" presId="urn:microsoft.com/office/officeart/2005/8/layout/orgChart1"/>
    <dgm:cxn modelId="{D13DFBC1-6A58-4C17-962F-4D6D05F0E3B9}" type="presParOf" srcId="{E963F940-68D4-47CD-A68F-E20CEA177CF2}" destId="{5A8242F4-302B-45B9-B414-6B3F0041F613}" srcOrd="2" destOrd="0" presId="urn:microsoft.com/office/officeart/2005/8/layout/orgChart1"/>
    <dgm:cxn modelId="{2E83DEDB-DE86-4A3C-A3DC-9A2D93985FDD}" type="presParOf" srcId="{14670E8C-12E0-44B4-BB7C-7B8ED367BC84}" destId="{A3722E90-74A3-4859-B5CB-8084E035096E}" srcOrd="2" destOrd="0" presId="urn:microsoft.com/office/officeart/2005/8/layout/orgChart1"/>
    <dgm:cxn modelId="{EC0E4BD6-04C7-4CDA-8D0A-EB6B1BDFD406}" type="presParOf" srcId="{14670E8C-12E0-44B4-BB7C-7B8ED367BC84}" destId="{1A1DCC8F-D8D8-471D-A456-249038EF78A5}" srcOrd="3" destOrd="0" presId="urn:microsoft.com/office/officeart/2005/8/layout/orgChart1"/>
    <dgm:cxn modelId="{7DBACB57-5517-490B-8798-282AA42C03D7}" type="presParOf" srcId="{1A1DCC8F-D8D8-471D-A456-249038EF78A5}" destId="{AAED0505-B36C-4F96-A77F-D45496D5576E}" srcOrd="0" destOrd="0" presId="urn:microsoft.com/office/officeart/2005/8/layout/orgChart1"/>
    <dgm:cxn modelId="{07ED08BC-C8FF-43BD-9566-664E6BB4C33E}" type="presParOf" srcId="{AAED0505-B36C-4F96-A77F-D45496D5576E}" destId="{EA20FFE0-CC57-4DF9-915A-EAAF3972EEF5}" srcOrd="0" destOrd="0" presId="urn:microsoft.com/office/officeart/2005/8/layout/orgChart1"/>
    <dgm:cxn modelId="{A65E6308-453E-412F-B79A-BC5D41D44BF0}" type="presParOf" srcId="{AAED0505-B36C-4F96-A77F-D45496D5576E}" destId="{51AE614E-C152-4889-BFCD-220FD51E9272}" srcOrd="1" destOrd="0" presId="urn:microsoft.com/office/officeart/2005/8/layout/orgChart1"/>
    <dgm:cxn modelId="{F0520B57-1A52-4A08-9334-BA0DFC2E972E}" type="presParOf" srcId="{1A1DCC8F-D8D8-471D-A456-249038EF78A5}" destId="{C65B03CD-4DBC-46F8-B8B5-2DAF02D0D91C}" srcOrd="1" destOrd="0" presId="urn:microsoft.com/office/officeart/2005/8/layout/orgChart1"/>
    <dgm:cxn modelId="{CB0687FE-048F-4CE3-B09C-172604607408}" type="presParOf" srcId="{1A1DCC8F-D8D8-471D-A456-249038EF78A5}" destId="{7E5A5040-4436-40A8-BCF0-27DA1B4C507D}" srcOrd="2" destOrd="0" presId="urn:microsoft.com/office/officeart/2005/8/layout/orgChart1"/>
    <dgm:cxn modelId="{D3E7E221-CAD1-41D4-A6F8-3889596E9C0F}" type="presParOf" srcId="{14670E8C-12E0-44B4-BB7C-7B8ED367BC84}" destId="{3A9B6F75-DA6A-4C73-8CCA-2F12175840E6}" srcOrd="4" destOrd="0" presId="urn:microsoft.com/office/officeart/2005/8/layout/orgChart1"/>
    <dgm:cxn modelId="{33B81B72-6347-4711-81EB-0DCF3E1D0F0A}" type="presParOf" srcId="{14670E8C-12E0-44B4-BB7C-7B8ED367BC84}" destId="{58AF2AF3-B71B-4A3E-B2D4-70BDF2B8F06A}" srcOrd="5" destOrd="0" presId="urn:microsoft.com/office/officeart/2005/8/layout/orgChart1"/>
    <dgm:cxn modelId="{733F2934-DEF6-41F6-AC40-84FCDC5F8A4E}" type="presParOf" srcId="{58AF2AF3-B71B-4A3E-B2D4-70BDF2B8F06A}" destId="{9A1B6178-0235-494F-BFF7-67A9374CFB7A}" srcOrd="0" destOrd="0" presId="urn:microsoft.com/office/officeart/2005/8/layout/orgChart1"/>
    <dgm:cxn modelId="{0A912D11-73B1-4F26-AF87-E93200DF14C6}" type="presParOf" srcId="{9A1B6178-0235-494F-BFF7-67A9374CFB7A}" destId="{9E73FB22-8C4C-4DBB-9B76-6D1878FB3BDE}" srcOrd="0" destOrd="0" presId="urn:microsoft.com/office/officeart/2005/8/layout/orgChart1"/>
    <dgm:cxn modelId="{8C4982D9-4CE8-4C4A-98E0-9F4015CF886E}" type="presParOf" srcId="{9A1B6178-0235-494F-BFF7-67A9374CFB7A}" destId="{F06D741A-3A8E-407F-B9D3-FF0683E9973B}" srcOrd="1" destOrd="0" presId="urn:microsoft.com/office/officeart/2005/8/layout/orgChart1"/>
    <dgm:cxn modelId="{71E2A529-62C2-4B71-8D57-42F2D35DAB58}" type="presParOf" srcId="{58AF2AF3-B71B-4A3E-B2D4-70BDF2B8F06A}" destId="{22CCC01F-6F3B-4DC0-9F81-EDEBBCD44099}" srcOrd="1" destOrd="0" presId="urn:microsoft.com/office/officeart/2005/8/layout/orgChart1"/>
    <dgm:cxn modelId="{40785BE7-E855-4311-9A32-F11CABD334E8}" type="presParOf" srcId="{58AF2AF3-B71B-4A3E-B2D4-70BDF2B8F06A}" destId="{E76224C3-8DEC-442D-BC50-C673A6E57C30}" srcOrd="2" destOrd="0" presId="urn:microsoft.com/office/officeart/2005/8/layout/orgChart1"/>
    <dgm:cxn modelId="{1B7F9BB4-62B0-4EB2-8FC9-BE556D4A3B0B}" type="presParOf" srcId="{7F230844-5AF2-4081-B5DB-972046D4E6FD}" destId="{00D3182F-4D3A-4DC3-85A8-7C10C5BB0855}" srcOrd="2" destOrd="0" presId="urn:microsoft.com/office/officeart/2005/8/layout/orgChart1"/>
    <dgm:cxn modelId="{AAD29DB4-A8DD-46C7-827C-F4C59DBF2EE9}" type="presParOf" srcId="{0CB56730-EE82-4397-BA0F-AD088D8E9513}" destId="{A5AC6E1A-01F2-4E90-A956-B6E7DCD678A7}" srcOrd="2" destOrd="0" presId="urn:microsoft.com/office/officeart/2005/8/layout/orgChart1"/>
    <dgm:cxn modelId="{BEA08301-8647-4F0A-8C1C-DF42DB0809EA}" type="presParOf" srcId="{0CB56730-EE82-4397-BA0F-AD088D8E9513}" destId="{E61BF2F5-B506-4DDE-9A4E-1D76A5F84F46}" srcOrd="3" destOrd="0" presId="urn:microsoft.com/office/officeart/2005/8/layout/orgChart1"/>
    <dgm:cxn modelId="{93E18944-1300-4408-9907-19048A7B95C0}" type="presParOf" srcId="{E61BF2F5-B506-4DDE-9A4E-1D76A5F84F46}" destId="{8E0F55BA-749D-461A-A90D-5B6FEA81931E}" srcOrd="0" destOrd="0" presId="urn:microsoft.com/office/officeart/2005/8/layout/orgChart1"/>
    <dgm:cxn modelId="{F61DD097-D7BA-40AF-ADA5-BE6EBA487AAF}" type="presParOf" srcId="{8E0F55BA-749D-461A-A90D-5B6FEA81931E}" destId="{C9C0BC6F-58B8-4301-8FE1-0647404F3613}" srcOrd="0" destOrd="0" presId="urn:microsoft.com/office/officeart/2005/8/layout/orgChart1"/>
    <dgm:cxn modelId="{2328C111-BD61-4BA7-9D0B-31E27D807744}" type="presParOf" srcId="{8E0F55BA-749D-461A-A90D-5B6FEA81931E}" destId="{18681C1E-A4FF-49A5-911D-4F5223FFA634}" srcOrd="1" destOrd="0" presId="urn:microsoft.com/office/officeart/2005/8/layout/orgChart1"/>
    <dgm:cxn modelId="{262A737B-CEFA-4C86-AF50-2EB81D9E9D55}" type="presParOf" srcId="{E61BF2F5-B506-4DDE-9A4E-1D76A5F84F46}" destId="{A5EF4697-3610-44A5-AD9F-1983E93E00FC}" srcOrd="1" destOrd="0" presId="urn:microsoft.com/office/officeart/2005/8/layout/orgChart1"/>
    <dgm:cxn modelId="{620F3BB1-2F2E-406F-9185-E90F2F7A272A}" type="presParOf" srcId="{A5EF4697-3610-44A5-AD9F-1983E93E00FC}" destId="{7C3B2197-EB2C-4B06-BA31-5F4A08AA1C16}" srcOrd="0" destOrd="0" presId="urn:microsoft.com/office/officeart/2005/8/layout/orgChart1"/>
    <dgm:cxn modelId="{2E7D96C4-E9E0-4E29-A3D0-ACDDFB8BBF10}" type="presParOf" srcId="{A5EF4697-3610-44A5-AD9F-1983E93E00FC}" destId="{09CDA9C2-8763-47F7-A98F-F81EBC782F16}" srcOrd="1" destOrd="0" presId="urn:microsoft.com/office/officeart/2005/8/layout/orgChart1"/>
    <dgm:cxn modelId="{CCD9C8CE-64C0-4358-8C67-0DA01EFB3E05}" type="presParOf" srcId="{09CDA9C2-8763-47F7-A98F-F81EBC782F16}" destId="{DAE0FECB-15BA-43F8-A3FD-F43C9F59464D}" srcOrd="0" destOrd="0" presId="urn:microsoft.com/office/officeart/2005/8/layout/orgChart1"/>
    <dgm:cxn modelId="{7EE35729-FBC1-4EA1-B2FC-63D645B0EFE5}" type="presParOf" srcId="{DAE0FECB-15BA-43F8-A3FD-F43C9F59464D}" destId="{8A48B0FB-8B29-4F52-9B04-8FE2890B3B8F}" srcOrd="0" destOrd="0" presId="urn:microsoft.com/office/officeart/2005/8/layout/orgChart1"/>
    <dgm:cxn modelId="{C08E8B10-0D85-4E46-A31F-67C48ECC45E5}" type="presParOf" srcId="{DAE0FECB-15BA-43F8-A3FD-F43C9F59464D}" destId="{B432C7D3-6DBC-4BC8-AB1B-85A91A1B2C7A}" srcOrd="1" destOrd="0" presId="urn:microsoft.com/office/officeart/2005/8/layout/orgChart1"/>
    <dgm:cxn modelId="{FE88A58E-6B2A-4750-836C-D6FFE415B6D3}" type="presParOf" srcId="{09CDA9C2-8763-47F7-A98F-F81EBC782F16}" destId="{9F3F378E-7DA7-4CBC-9D16-E1DB452520A6}" srcOrd="1" destOrd="0" presId="urn:microsoft.com/office/officeart/2005/8/layout/orgChart1"/>
    <dgm:cxn modelId="{F29B05A9-FB5F-416D-AAFC-FDCBFD2C048F}" type="presParOf" srcId="{09CDA9C2-8763-47F7-A98F-F81EBC782F16}" destId="{98B8BD31-C9E1-4384-97BB-D0D840E5384E}" srcOrd="2" destOrd="0" presId="urn:microsoft.com/office/officeart/2005/8/layout/orgChart1"/>
    <dgm:cxn modelId="{BC0A8BD3-2BF5-4511-8FD4-74204415F934}" type="presParOf" srcId="{A5EF4697-3610-44A5-AD9F-1983E93E00FC}" destId="{3B0FA2B4-AC53-4D4B-B999-96EB81A07423}" srcOrd="2" destOrd="0" presId="urn:microsoft.com/office/officeart/2005/8/layout/orgChart1"/>
    <dgm:cxn modelId="{1139D5CF-9AA4-4AB7-BD01-A84C7BE38FA1}" type="presParOf" srcId="{A5EF4697-3610-44A5-AD9F-1983E93E00FC}" destId="{7A821B44-059A-4BBC-B9D9-A112E98307BD}" srcOrd="3" destOrd="0" presId="urn:microsoft.com/office/officeart/2005/8/layout/orgChart1"/>
    <dgm:cxn modelId="{DC1A6125-CE3A-4624-B280-9F239CDD6C35}" type="presParOf" srcId="{7A821B44-059A-4BBC-B9D9-A112E98307BD}" destId="{70920091-311C-488F-AB65-042730EC9C2E}" srcOrd="0" destOrd="0" presId="urn:microsoft.com/office/officeart/2005/8/layout/orgChart1"/>
    <dgm:cxn modelId="{A63A15DB-895E-4636-8557-0C5FA3D45656}" type="presParOf" srcId="{70920091-311C-488F-AB65-042730EC9C2E}" destId="{70386F31-8D27-46A2-9DCB-B31C151CA4B5}" srcOrd="0" destOrd="0" presId="urn:microsoft.com/office/officeart/2005/8/layout/orgChart1"/>
    <dgm:cxn modelId="{61F7D534-7849-41DE-930A-FF8E7291FBEB}" type="presParOf" srcId="{70920091-311C-488F-AB65-042730EC9C2E}" destId="{CA75DB6F-6C03-491F-A4B4-728CB13B49AE}" srcOrd="1" destOrd="0" presId="urn:microsoft.com/office/officeart/2005/8/layout/orgChart1"/>
    <dgm:cxn modelId="{52898DE2-A794-413B-A46A-101127EDA670}" type="presParOf" srcId="{7A821B44-059A-4BBC-B9D9-A112E98307BD}" destId="{B911F7D1-0991-4189-9C52-FB36EBC97633}" srcOrd="1" destOrd="0" presId="urn:microsoft.com/office/officeart/2005/8/layout/orgChart1"/>
    <dgm:cxn modelId="{19EED15C-3F0B-4967-AFAD-DEA659A2551A}" type="presParOf" srcId="{7A821B44-059A-4BBC-B9D9-A112E98307BD}" destId="{BEED67BB-B585-462C-AA42-A0F7BE383CA0}" srcOrd="2" destOrd="0" presId="urn:microsoft.com/office/officeart/2005/8/layout/orgChart1"/>
    <dgm:cxn modelId="{F28A3A5E-7B2F-49FB-BFCC-F10BEEB73CE8}" type="presParOf" srcId="{A5EF4697-3610-44A5-AD9F-1983E93E00FC}" destId="{BAC7BE32-F6DB-4589-89F3-8B0D2C27DB39}" srcOrd="4" destOrd="0" presId="urn:microsoft.com/office/officeart/2005/8/layout/orgChart1"/>
    <dgm:cxn modelId="{5CE70802-CE33-4E51-BA21-C48A023B011D}" type="presParOf" srcId="{A5EF4697-3610-44A5-AD9F-1983E93E00FC}" destId="{A074AA1A-989E-4E18-8B2D-223738D61503}" srcOrd="5" destOrd="0" presId="urn:microsoft.com/office/officeart/2005/8/layout/orgChart1"/>
    <dgm:cxn modelId="{4B6F1008-84AE-4F46-83C8-FD35304A48E5}" type="presParOf" srcId="{A074AA1A-989E-4E18-8B2D-223738D61503}" destId="{8DC23CFB-23A5-4FE1-BFA2-7CCAD4B0FD4B}" srcOrd="0" destOrd="0" presId="urn:microsoft.com/office/officeart/2005/8/layout/orgChart1"/>
    <dgm:cxn modelId="{A9C20583-77E7-47E3-B14C-82FFCC5A0CE0}" type="presParOf" srcId="{8DC23CFB-23A5-4FE1-BFA2-7CCAD4B0FD4B}" destId="{28F84C28-0830-4727-AD1E-6ECB53F32226}" srcOrd="0" destOrd="0" presId="urn:microsoft.com/office/officeart/2005/8/layout/orgChart1"/>
    <dgm:cxn modelId="{3EA97C3F-F16C-4FC8-9CE8-ED0BFB81C0C6}" type="presParOf" srcId="{8DC23CFB-23A5-4FE1-BFA2-7CCAD4B0FD4B}" destId="{13C8D5FC-3F5D-4BAB-BD49-26B1542173DB}" srcOrd="1" destOrd="0" presId="urn:microsoft.com/office/officeart/2005/8/layout/orgChart1"/>
    <dgm:cxn modelId="{E127533A-D231-45AD-A1E0-48E65B907667}" type="presParOf" srcId="{A074AA1A-989E-4E18-8B2D-223738D61503}" destId="{7A20DC3F-19AE-4E2F-8F20-A214D929026F}" srcOrd="1" destOrd="0" presId="urn:microsoft.com/office/officeart/2005/8/layout/orgChart1"/>
    <dgm:cxn modelId="{DE28C3F8-F01B-4783-A85B-D2B30388F7D3}" type="presParOf" srcId="{A074AA1A-989E-4E18-8B2D-223738D61503}" destId="{44F7C113-D4D8-429E-96F7-FE35BDB608A8}" srcOrd="2" destOrd="0" presId="urn:microsoft.com/office/officeart/2005/8/layout/orgChart1"/>
    <dgm:cxn modelId="{525CF15B-2C8E-490F-A4AC-EC14F828000D}" type="presParOf" srcId="{E61BF2F5-B506-4DDE-9A4E-1D76A5F84F46}" destId="{5990E086-8A39-423B-819D-F3EEEF3DD4EC}" srcOrd="2" destOrd="0" presId="urn:microsoft.com/office/officeart/2005/8/layout/orgChart1"/>
    <dgm:cxn modelId="{2CD6D60C-7B9A-4448-AD3B-A18F2510DEE5}" type="presParOf" srcId="{0CB56730-EE82-4397-BA0F-AD088D8E9513}" destId="{EBA1CB58-52F3-45FA-B441-8D99CD07D3BD}" srcOrd="4" destOrd="0" presId="urn:microsoft.com/office/officeart/2005/8/layout/orgChart1"/>
    <dgm:cxn modelId="{8442A93D-80EE-4D7E-99B0-D1DFE2864C90}" type="presParOf" srcId="{0CB56730-EE82-4397-BA0F-AD088D8E9513}" destId="{A68D1652-087A-44B6-B463-DC2AB7424A23}" srcOrd="5" destOrd="0" presId="urn:microsoft.com/office/officeart/2005/8/layout/orgChart1"/>
    <dgm:cxn modelId="{8F768C0E-945A-46F2-A033-6419D337DC20}" type="presParOf" srcId="{A68D1652-087A-44B6-B463-DC2AB7424A23}" destId="{294FDE55-A62D-43F5-B18D-71097480F43E}" srcOrd="0" destOrd="0" presId="urn:microsoft.com/office/officeart/2005/8/layout/orgChart1"/>
    <dgm:cxn modelId="{83C4BB94-41E5-4442-B1F9-1618247F7570}" type="presParOf" srcId="{294FDE55-A62D-43F5-B18D-71097480F43E}" destId="{5C19B24E-B18A-4C2A-9A85-00B287177A81}" srcOrd="0" destOrd="0" presId="urn:microsoft.com/office/officeart/2005/8/layout/orgChart1"/>
    <dgm:cxn modelId="{54EF38AC-393E-4F40-AA2B-214DCC91032C}" type="presParOf" srcId="{294FDE55-A62D-43F5-B18D-71097480F43E}" destId="{30D4CF21-9A07-4F44-BA37-A9045F00E34F}" srcOrd="1" destOrd="0" presId="urn:microsoft.com/office/officeart/2005/8/layout/orgChart1"/>
    <dgm:cxn modelId="{56A3B854-EB5C-4509-8CFB-3EEAA5786A54}" type="presParOf" srcId="{A68D1652-087A-44B6-B463-DC2AB7424A23}" destId="{BB96C2AC-6DAE-4804-920F-D6EA2ACF8027}" srcOrd="1" destOrd="0" presId="urn:microsoft.com/office/officeart/2005/8/layout/orgChart1"/>
    <dgm:cxn modelId="{3277FDB7-E562-45F0-91EC-AF39C8D98761}" type="presParOf" srcId="{BB96C2AC-6DAE-4804-920F-D6EA2ACF8027}" destId="{A73D6FAA-40AC-4035-A9C2-DBE7F45B4AF3}" srcOrd="0" destOrd="0" presId="urn:microsoft.com/office/officeart/2005/8/layout/orgChart1"/>
    <dgm:cxn modelId="{5FA558B3-D87B-4DB0-A380-DB90D6FF2941}" type="presParOf" srcId="{BB96C2AC-6DAE-4804-920F-D6EA2ACF8027}" destId="{9790140A-B0DA-44E2-8373-4884DE8E540E}" srcOrd="1" destOrd="0" presId="urn:microsoft.com/office/officeart/2005/8/layout/orgChart1"/>
    <dgm:cxn modelId="{A00AF378-10DE-43EE-AB6A-A14E3A0AAD07}" type="presParOf" srcId="{9790140A-B0DA-44E2-8373-4884DE8E540E}" destId="{B7E3F195-9E29-4CE1-B50E-47461BFFB26C}" srcOrd="0" destOrd="0" presId="urn:microsoft.com/office/officeart/2005/8/layout/orgChart1"/>
    <dgm:cxn modelId="{B5524E96-7B03-412C-A96E-C60E5FD158CC}" type="presParOf" srcId="{B7E3F195-9E29-4CE1-B50E-47461BFFB26C}" destId="{90821FF7-E654-4DAC-9DA1-021CFCF63D30}" srcOrd="0" destOrd="0" presId="urn:microsoft.com/office/officeart/2005/8/layout/orgChart1"/>
    <dgm:cxn modelId="{D649F730-42B8-4119-9677-334597162B46}" type="presParOf" srcId="{B7E3F195-9E29-4CE1-B50E-47461BFFB26C}" destId="{5B1FB21D-3382-47F9-BA55-FA6995F9A976}" srcOrd="1" destOrd="0" presId="urn:microsoft.com/office/officeart/2005/8/layout/orgChart1"/>
    <dgm:cxn modelId="{9AB3D5CC-3E02-4BCD-BE78-5230F66E3FC6}" type="presParOf" srcId="{9790140A-B0DA-44E2-8373-4884DE8E540E}" destId="{2CF02C05-2A72-40AC-B8DE-F92731187DDF}" srcOrd="1" destOrd="0" presId="urn:microsoft.com/office/officeart/2005/8/layout/orgChart1"/>
    <dgm:cxn modelId="{455A0CA1-EF1B-43A3-B61E-8041F80D27DC}" type="presParOf" srcId="{9790140A-B0DA-44E2-8373-4884DE8E540E}" destId="{D03EE121-6398-4BE8-99AA-C8C8EF7CDA85}" srcOrd="2" destOrd="0" presId="urn:microsoft.com/office/officeart/2005/8/layout/orgChart1"/>
    <dgm:cxn modelId="{44DCF1B1-019B-49E7-BC8D-F2EA6100626C}" type="presParOf" srcId="{BB96C2AC-6DAE-4804-920F-D6EA2ACF8027}" destId="{18259AFA-93AB-4C5A-AD9E-C9D046D06BFA}" srcOrd="2" destOrd="0" presId="urn:microsoft.com/office/officeart/2005/8/layout/orgChart1"/>
    <dgm:cxn modelId="{B3E2D22A-4A93-44B7-991E-B6A956177850}" type="presParOf" srcId="{BB96C2AC-6DAE-4804-920F-D6EA2ACF8027}" destId="{F16759A3-28BC-423D-9452-143BDD057343}" srcOrd="3" destOrd="0" presId="urn:microsoft.com/office/officeart/2005/8/layout/orgChart1"/>
    <dgm:cxn modelId="{54B802E5-FAA1-4E1A-8AAD-B960B09BA70E}" type="presParOf" srcId="{F16759A3-28BC-423D-9452-143BDD057343}" destId="{B04CB621-035C-41DD-94CA-AB5169A91B9D}" srcOrd="0" destOrd="0" presId="urn:microsoft.com/office/officeart/2005/8/layout/orgChart1"/>
    <dgm:cxn modelId="{67BD800E-6E3B-43EF-B8A2-7D4A0E9C87AA}" type="presParOf" srcId="{B04CB621-035C-41DD-94CA-AB5169A91B9D}" destId="{83FC7FFA-9D99-41D3-A48A-96C411A815B3}" srcOrd="0" destOrd="0" presId="urn:microsoft.com/office/officeart/2005/8/layout/orgChart1"/>
    <dgm:cxn modelId="{529B9771-3B82-4964-ABE1-284239256F96}" type="presParOf" srcId="{B04CB621-035C-41DD-94CA-AB5169A91B9D}" destId="{9B820F0F-171B-4B73-8038-DF1ACBCDCA3D}" srcOrd="1" destOrd="0" presId="urn:microsoft.com/office/officeart/2005/8/layout/orgChart1"/>
    <dgm:cxn modelId="{4838EE48-EA6B-4EF3-A164-84F0A3A5BE92}" type="presParOf" srcId="{F16759A3-28BC-423D-9452-143BDD057343}" destId="{60229D1C-F5E6-410F-9452-456D64421665}" srcOrd="1" destOrd="0" presId="urn:microsoft.com/office/officeart/2005/8/layout/orgChart1"/>
    <dgm:cxn modelId="{63BB3BFE-7E16-4B58-B389-589F93065BE9}" type="presParOf" srcId="{F16759A3-28BC-423D-9452-143BDD057343}" destId="{7E363AFC-987E-448D-AE46-2A3C42AE80E4}" srcOrd="2" destOrd="0" presId="urn:microsoft.com/office/officeart/2005/8/layout/orgChart1"/>
    <dgm:cxn modelId="{D34B5759-E55F-4F76-8A70-2E8C6103E1E8}" type="presParOf" srcId="{BB96C2AC-6DAE-4804-920F-D6EA2ACF8027}" destId="{33DB1FC6-122F-4454-B406-E765412DE79A}" srcOrd="4" destOrd="0" presId="urn:microsoft.com/office/officeart/2005/8/layout/orgChart1"/>
    <dgm:cxn modelId="{52A481C3-B744-4937-A413-510A4884B560}" type="presParOf" srcId="{BB96C2AC-6DAE-4804-920F-D6EA2ACF8027}" destId="{19B31F4E-CD3A-4692-A002-2FA3E6BC7D72}" srcOrd="5" destOrd="0" presId="urn:microsoft.com/office/officeart/2005/8/layout/orgChart1"/>
    <dgm:cxn modelId="{C9D9856B-4A6C-462F-B8E5-618402BBF4E4}" type="presParOf" srcId="{19B31F4E-CD3A-4692-A002-2FA3E6BC7D72}" destId="{66059AB2-F520-414E-BD7D-CEF6AE4628E0}" srcOrd="0" destOrd="0" presId="urn:microsoft.com/office/officeart/2005/8/layout/orgChart1"/>
    <dgm:cxn modelId="{38584C47-4BB8-4ADE-B1A9-7932E73FBFE5}" type="presParOf" srcId="{66059AB2-F520-414E-BD7D-CEF6AE4628E0}" destId="{61253270-59DC-4643-B9F7-3C33022A61A1}" srcOrd="0" destOrd="0" presId="urn:microsoft.com/office/officeart/2005/8/layout/orgChart1"/>
    <dgm:cxn modelId="{6EA2D5FE-1AFB-4F39-B16A-2B18534BCC7B}" type="presParOf" srcId="{66059AB2-F520-414E-BD7D-CEF6AE4628E0}" destId="{A8FC1EFA-7EF0-4206-A49F-1A29D8A5BD1A}" srcOrd="1" destOrd="0" presId="urn:microsoft.com/office/officeart/2005/8/layout/orgChart1"/>
    <dgm:cxn modelId="{204844B1-8FFA-4F75-83C3-018DFB546B8D}" type="presParOf" srcId="{19B31F4E-CD3A-4692-A002-2FA3E6BC7D72}" destId="{FA2F0E02-BD5C-4556-9BA2-1568AFF816CB}" srcOrd="1" destOrd="0" presId="urn:microsoft.com/office/officeart/2005/8/layout/orgChart1"/>
    <dgm:cxn modelId="{2AFEA4C7-7E23-47DC-986D-61C0921C4897}" type="presParOf" srcId="{19B31F4E-CD3A-4692-A002-2FA3E6BC7D72}" destId="{3518C1CE-4D39-4A58-ADE5-C6B974BD065F}" srcOrd="2" destOrd="0" presId="urn:microsoft.com/office/officeart/2005/8/layout/orgChart1"/>
    <dgm:cxn modelId="{601F8780-3882-4545-8C18-DC122998CD80}" type="presParOf" srcId="{A68D1652-087A-44B6-B463-DC2AB7424A23}" destId="{9EC30E4C-3B56-41EF-B57C-9ACFA34B3711}" srcOrd="2" destOrd="0" presId="urn:microsoft.com/office/officeart/2005/8/layout/orgChart1"/>
    <dgm:cxn modelId="{D133F5DB-3DDE-4D19-966D-9C17306DD05A}" type="presParOf" srcId="{CDDF08BA-CB97-4976-B106-2F1B17C8AEF0}" destId="{AAEE63EF-22E9-455E-9493-EE1A107029F4}" srcOrd="2" destOrd="0" presId="urn:microsoft.com/office/officeart/2005/8/layout/orgChart1"/>
    <dgm:cxn modelId="{B126B617-0C84-4EFA-889D-34035E8BB967}" type="presParOf" srcId="{323929F1-B81D-4DD1-88C5-4998E1056BD0}" destId="{18C4A00E-6F6C-41C6-BD10-7867E12894EE}" srcOrd="2" destOrd="0" presId="urn:microsoft.com/office/officeart/2005/8/layout/orgChart1"/>
    <dgm:cxn modelId="{78A92BF0-8AA4-425A-A3AB-0B300997D107}" type="presParOf" srcId="{995169F0-28D2-4AF3-A8FD-95790AC9EA7A}" destId="{2EE0C0FF-12D3-476C-BD5B-B66C338E3441}" srcOrd="2" destOrd="0" presId="urn:microsoft.com/office/officeart/2005/8/layout/orgChart1"/>
    <dgm:cxn modelId="{648E7EBD-EE69-4096-B9B0-ABEC50B104F7}" type="presParOf" srcId="{995169F0-28D2-4AF3-A8FD-95790AC9EA7A}" destId="{FFCF9158-1669-4C06-B314-9EBFE8B11002}" srcOrd="3" destOrd="0" presId="urn:microsoft.com/office/officeart/2005/8/layout/orgChart1"/>
    <dgm:cxn modelId="{7F03C9A6-9152-477D-A981-C59C7DE0C1CF}" type="presParOf" srcId="{FFCF9158-1669-4C06-B314-9EBFE8B11002}" destId="{8C7F9A26-6A97-4E33-BCE4-A0851897DB80}" srcOrd="0" destOrd="0" presId="urn:microsoft.com/office/officeart/2005/8/layout/orgChart1"/>
    <dgm:cxn modelId="{19460A51-DD42-4272-B8D0-F9BC0B1FE10F}" type="presParOf" srcId="{8C7F9A26-6A97-4E33-BCE4-A0851897DB80}" destId="{01578624-DB1A-44A1-A584-7BF4B2022C03}" srcOrd="0" destOrd="0" presId="urn:microsoft.com/office/officeart/2005/8/layout/orgChart1"/>
    <dgm:cxn modelId="{3885CCC8-93BC-4D94-90F3-EE93E28D1ACE}" type="presParOf" srcId="{8C7F9A26-6A97-4E33-BCE4-A0851897DB80}" destId="{6918589D-B9D0-41AF-B4D3-A21EAC4E1BDA}" srcOrd="1" destOrd="0" presId="urn:microsoft.com/office/officeart/2005/8/layout/orgChart1"/>
    <dgm:cxn modelId="{CF9D9FC8-E286-400A-ABF6-EF459B7CF167}" type="presParOf" srcId="{FFCF9158-1669-4C06-B314-9EBFE8B11002}" destId="{F218A62F-E18C-4359-AAC2-11A8BAFA3616}" srcOrd="1" destOrd="0" presId="urn:microsoft.com/office/officeart/2005/8/layout/orgChart1"/>
    <dgm:cxn modelId="{2C6D801E-8961-442E-AA71-A1A6E7AAAB63}" type="presParOf" srcId="{F218A62F-E18C-4359-AAC2-11A8BAFA3616}" destId="{21E94AF8-918E-4CA8-BBF1-A3A5BC09C7A6}" srcOrd="0" destOrd="0" presId="urn:microsoft.com/office/officeart/2005/8/layout/orgChart1"/>
    <dgm:cxn modelId="{B6D766B2-AFE6-4AAC-A7EB-C999B529C80D}" type="presParOf" srcId="{F218A62F-E18C-4359-AAC2-11A8BAFA3616}" destId="{B83DD918-4F6E-4AD1-82AC-6BF1453DCD58}" srcOrd="1" destOrd="0" presId="urn:microsoft.com/office/officeart/2005/8/layout/orgChart1"/>
    <dgm:cxn modelId="{A933E2C0-765E-4121-B4C7-BBB8DEC7E4DD}" type="presParOf" srcId="{B83DD918-4F6E-4AD1-82AC-6BF1453DCD58}" destId="{10F2F731-BD31-4B41-9283-86C02FCCA9C7}" srcOrd="0" destOrd="0" presId="urn:microsoft.com/office/officeart/2005/8/layout/orgChart1"/>
    <dgm:cxn modelId="{6AC2EEC8-CA4F-43EB-A8DB-B794E273CD91}" type="presParOf" srcId="{10F2F731-BD31-4B41-9283-86C02FCCA9C7}" destId="{7136CDB5-CFAD-454B-B5AF-1B4B2D4535B8}" srcOrd="0" destOrd="0" presId="urn:microsoft.com/office/officeart/2005/8/layout/orgChart1"/>
    <dgm:cxn modelId="{1C313EE1-CC71-45F7-B264-689E63028B4A}" type="presParOf" srcId="{10F2F731-BD31-4B41-9283-86C02FCCA9C7}" destId="{0D9F5E8D-A415-4495-8F5D-97E52205DFFE}" srcOrd="1" destOrd="0" presId="urn:microsoft.com/office/officeart/2005/8/layout/orgChart1"/>
    <dgm:cxn modelId="{389F45E5-AA90-4083-8783-DEF0E6890AD8}" type="presParOf" srcId="{B83DD918-4F6E-4AD1-82AC-6BF1453DCD58}" destId="{E6A13C69-FCF5-496E-9485-6E4F55BE0DE8}" srcOrd="1" destOrd="0" presId="urn:microsoft.com/office/officeart/2005/8/layout/orgChart1"/>
    <dgm:cxn modelId="{BB0ACECC-6F4A-4EE2-8B62-4F39A88592E7}" type="presParOf" srcId="{B83DD918-4F6E-4AD1-82AC-6BF1453DCD58}" destId="{E16388FD-591B-4C3E-BEAB-CFD74D9F3851}" srcOrd="2" destOrd="0" presId="urn:microsoft.com/office/officeart/2005/8/layout/orgChart1"/>
    <dgm:cxn modelId="{46895146-8BBB-424D-9AF3-E776B0F7E46E}" type="presParOf" srcId="{F218A62F-E18C-4359-AAC2-11A8BAFA3616}" destId="{EFA1261F-C2CB-443E-AE67-18DAC25DB6C3}" srcOrd="2" destOrd="0" presId="urn:microsoft.com/office/officeart/2005/8/layout/orgChart1"/>
    <dgm:cxn modelId="{EFC8B77D-1FCB-4A03-8F78-4D91E1CB0C92}" type="presParOf" srcId="{F218A62F-E18C-4359-AAC2-11A8BAFA3616}" destId="{D5E64DE6-4BC8-493B-B40A-65802E886CBE}" srcOrd="3" destOrd="0" presId="urn:microsoft.com/office/officeart/2005/8/layout/orgChart1"/>
    <dgm:cxn modelId="{529D200A-D3AE-4A6B-A3BC-3EB3707CA807}" type="presParOf" srcId="{D5E64DE6-4BC8-493B-B40A-65802E886CBE}" destId="{6926DEDE-0B64-4316-BB3B-78C80A7817D1}" srcOrd="0" destOrd="0" presId="urn:microsoft.com/office/officeart/2005/8/layout/orgChart1"/>
    <dgm:cxn modelId="{C25E6C1C-99A7-4607-A281-D6D2D46F9FA9}" type="presParOf" srcId="{6926DEDE-0B64-4316-BB3B-78C80A7817D1}" destId="{C0F82FC5-EB4E-41E7-966B-0F4DFE451A79}" srcOrd="0" destOrd="0" presId="urn:microsoft.com/office/officeart/2005/8/layout/orgChart1"/>
    <dgm:cxn modelId="{B1C1EBF5-9986-4393-A99E-C57AC98E7262}" type="presParOf" srcId="{6926DEDE-0B64-4316-BB3B-78C80A7817D1}" destId="{BC22F962-9F51-4332-8350-969917EDD122}" srcOrd="1" destOrd="0" presId="urn:microsoft.com/office/officeart/2005/8/layout/orgChart1"/>
    <dgm:cxn modelId="{639C610B-8C44-4729-BBE3-9DEFE5675A91}" type="presParOf" srcId="{D5E64DE6-4BC8-493B-B40A-65802E886CBE}" destId="{14BCDF64-9882-4A31-836C-061AFC230D6C}" srcOrd="1" destOrd="0" presId="urn:microsoft.com/office/officeart/2005/8/layout/orgChart1"/>
    <dgm:cxn modelId="{9E976FFB-E545-4150-8118-984781211B8B}" type="presParOf" srcId="{D5E64DE6-4BC8-493B-B40A-65802E886CBE}" destId="{CD8833D3-0326-4BB0-8A55-5431E86EC0E6}" srcOrd="2" destOrd="0" presId="urn:microsoft.com/office/officeart/2005/8/layout/orgChart1"/>
    <dgm:cxn modelId="{C0999C36-157D-415A-9809-B99C03701742}" type="presParOf" srcId="{F218A62F-E18C-4359-AAC2-11A8BAFA3616}" destId="{84E3BEB7-E39D-4F4D-9298-5D0FE6AA9C3B}" srcOrd="4" destOrd="0" presId="urn:microsoft.com/office/officeart/2005/8/layout/orgChart1"/>
    <dgm:cxn modelId="{61334A7E-DC39-4639-831A-C13A835488A1}" type="presParOf" srcId="{F218A62F-E18C-4359-AAC2-11A8BAFA3616}" destId="{50A8AA6A-4246-4F62-AE50-B3B053B63501}" srcOrd="5" destOrd="0" presId="urn:microsoft.com/office/officeart/2005/8/layout/orgChart1"/>
    <dgm:cxn modelId="{EE981541-74B2-478B-BBB6-5133FAF52B90}" type="presParOf" srcId="{50A8AA6A-4246-4F62-AE50-B3B053B63501}" destId="{09C32E4B-0F97-4470-B0C5-E4808335D6A3}" srcOrd="0" destOrd="0" presId="urn:microsoft.com/office/officeart/2005/8/layout/orgChart1"/>
    <dgm:cxn modelId="{E0508782-FCD4-4C2D-8A4D-B01521DECB66}" type="presParOf" srcId="{09C32E4B-0F97-4470-B0C5-E4808335D6A3}" destId="{936DCB94-8B18-41BA-8BE7-F4397EC0701E}" srcOrd="0" destOrd="0" presId="urn:microsoft.com/office/officeart/2005/8/layout/orgChart1"/>
    <dgm:cxn modelId="{EAF7A833-B9DB-43C0-9B89-2F55D8F3D65C}" type="presParOf" srcId="{09C32E4B-0F97-4470-B0C5-E4808335D6A3}" destId="{32A34CB0-D236-4D02-8C6A-B7DCFC3578AD}" srcOrd="1" destOrd="0" presId="urn:microsoft.com/office/officeart/2005/8/layout/orgChart1"/>
    <dgm:cxn modelId="{654391E4-6E74-42A3-AE89-C90AD15B759A}" type="presParOf" srcId="{50A8AA6A-4246-4F62-AE50-B3B053B63501}" destId="{115DC289-B43A-42EC-8E36-7061BE71D5A6}" srcOrd="1" destOrd="0" presId="urn:microsoft.com/office/officeart/2005/8/layout/orgChart1"/>
    <dgm:cxn modelId="{5C72C509-C07A-4D87-83DA-19C07D93C561}" type="presParOf" srcId="{50A8AA6A-4246-4F62-AE50-B3B053B63501}" destId="{405E3EBC-E0A0-4853-8194-7F930CE04F4F}" srcOrd="2" destOrd="0" presId="urn:microsoft.com/office/officeart/2005/8/layout/orgChart1"/>
    <dgm:cxn modelId="{B530D882-B73B-42A2-A8C2-DD35B20FF621}" type="presParOf" srcId="{F218A62F-E18C-4359-AAC2-11A8BAFA3616}" destId="{497D93FA-78D8-4ACA-BB36-560122E5C4CF}" srcOrd="6" destOrd="0" presId="urn:microsoft.com/office/officeart/2005/8/layout/orgChart1"/>
    <dgm:cxn modelId="{51C2CFA0-26CB-48E4-875B-4A40595EE601}" type="presParOf" srcId="{F218A62F-E18C-4359-AAC2-11A8BAFA3616}" destId="{2E4B4484-D7FD-485E-A35C-6E11A5C03C97}" srcOrd="7" destOrd="0" presId="urn:microsoft.com/office/officeart/2005/8/layout/orgChart1"/>
    <dgm:cxn modelId="{A1C507DC-183F-4374-A2F4-1CFB1A1B6FB5}" type="presParOf" srcId="{2E4B4484-D7FD-485E-A35C-6E11A5C03C97}" destId="{27964231-902C-424D-BEA6-98082491E82F}" srcOrd="0" destOrd="0" presId="urn:microsoft.com/office/officeart/2005/8/layout/orgChart1"/>
    <dgm:cxn modelId="{754756F2-2988-4F99-8D98-1670162F79A0}" type="presParOf" srcId="{27964231-902C-424D-BEA6-98082491E82F}" destId="{E2EE8EC6-DDAD-444B-B044-AB0614065F29}" srcOrd="0" destOrd="0" presId="urn:microsoft.com/office/officeart/2005/8/layout/orgChart1"/>
    <dgm:cxn modelId="{267E394F-EAB1-43AB-8408-B0E57662104E}" type="presParOf" srcId="{27964231-902C-424D-BEA6-98082491E82F}" destId="{DE9CCD34-6EB8-4B64-A8AD-813BCD2AC452}" srcOrd="1" destOrd="0" presId="urn:microsoft.com/office/officeart/2005/8/layout/orgChart1"/>
    <dgm:cxn modelId="{C777D015-8D05-4B06-B11C-1BDBA3ADE4FC}" type="presParOf" srcId="{2E4B4484-D7FD-485E-A35C-6E11A5C03C97}" destId="{F9346B6D-842E-474B-B966-1BE941BEA818}" srcOrd="1" destOrd="0" presId="urn:microsoft.com/office/officeart/2005/8/layout/orgChart1"/>
    <dgm:cxn modelId="{CF921C4F-E8AB-430D-85DC-17AE31168E3E}" type="presParOf" srcId="{2E4B4484-D7FD-485E-A35C-6E11A5C03C97}" destId="{CE83F601-CE4A-49AD-A3B5-5150D5A94591}" srcOrd="2" destOrd="0" presId="urn:microsoft.com/office/officeart/2005/8/layout/orgChart1"/>
    <dgm:cxn modelId="{2FFE4586-3621-4C45-BCB1-D69C99CB1F58}" type="presParOf" srcId="{FFCF9158-1669-4C06-B314-9EBFE8B11002}" destId="{31F89519-7693-4030-B881-AD1F55448105}" srcOrd="2" destOrd="0" presId="urn:microsoft.com/office/officeart/2005/8/layout/orgChart1"/>
    <dgm:cxn modelId="{31535247-B3D7-4903-873A-D8313AE83344}" type="presParOf" srcId="{8513D194-C7C2-4E9E-AFEE-002760C598B2}" destId="{8FFAEE67-9D81-497C-B7BB-1017C195469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D0A2B2C-8A06-4EC6-BBBC-8BBB84590489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DF773972-F408-47C8-934D-517354DDBBD4}">
      <dgm:prSet phldrT="[Text]" custT="1"/>
      <dgm:spPr/>
      <dgm:t>
        <a:bodyPr/>
        <a:lstStyle/>
        <a:p>
          <a:r>
            <a:rPr lang="en-GB" sz="1400" dirty="0" smtClean="0"/>
            <a:t>Software</a:t>
          </a:r>
          <a:endParaRPr lang="en-GB" sz="1400" dirty="0"/>
        </a:p>
      </dgm:t>
    </dgm:pt>
    <dgm:pt modelId="{586354AC-8215-4FF9-9E20-1F1B9AC7565B}" type="parTrans" cxnId="{055ED458-7339-4E9A-8881-270992218D2C}">
      <dgm:prSet/>
      <dgm:spPr/>
      <dgm:t>
        <a:bodyPr/>
        <a:lstStyle/>
        <a:p>
          <a:endParaRPr lang="en-GB" sz="1400"/>
        </a:p>
      </dgm:t>
    </dgm:pt>
    <dgm:pt modelId="{2038D3A4-06C0-4FC7-A2BB-D81D6DDBA33D}" type="sibTrans" cxnId="{055ED458-7339-4E9A-8881-270992218D2C}">
      <dgm:prSet/>
      <dgm:spPr/>
      <dgm:t>
        <a:bodyPr/>
        <a:lstStyle/>
        <a:p>
          <a:endParaRPr lang="en-GB" sz="1400"/>
        </a:p>
      </dgm:t>
    </dgm:pt>
    <dgm:pt modelId="{86395B28-5DFE-4CB0-8CA9-505BDF7F418A}">
      <dgm:prSet phldrT="[Text]" custT="1"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en-GB" sz="1400" dirty="0" smtClean="0"/>
            <a:t>System Software</a:t>
          </a:r>
          <a:endParaRPr lang="en-GB" sz="1400" dirty="0"/>
        </a:p>
      </dgm:t>
    </dgm:pt>
    <dgm:pt modelId="{F0697A9E-2899-4F2E-A1FA-E961AED2D6FA}" type="parTrans" cxnId="{F40C9FD6-1688-4997-BBA9-79B533D1B911}">
      <dgm:prSet/>
      <dgm:spPr/>
      <dgm:t>
        <a:bodyPr/>
        <a:lstStyle/>
        <a:p>
          <a:endParaRPr lang="en-GB" sz="1400"/>
        </a:p>
      </dgm:t>
    </dgm:pt>
    <dgm:pt modelId="{C820E3A7-6FED-4C99-87A3-295349DB6C8A}" type="sibTrans" cxnId="{F40C9FD6-1688-4997-BBA9-79B533D1B911}">
      <dgm:prSet/>
      <dgm:spPr/>
      <dgm:t>
        <a:bodyPr/>
        <a:lstStyle/>
        <a:p>
          <a:endParaRPr lang="en-GB" sz="1400"/>
        </a:p>
      </dgm:t>
    </dgm:pt>
    <dgm:pt modelId="{4216B30C-B85E-4777-B929-C1934FFDDBA2}">
      <dgm:prSet phldrT="[Text]"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-GB" sz="1400" dirty="0" smtClean="0"/>
            <a:t>Application Software</a:t>
          </a:r>
          <a:endParaRPr lang="en-GB" sz="1400" dirty="0"/>
        </a:p>
      </dgm:t>
    </dgm:pt>
    <dgm:pt modelId="{946C7596-F2E9-4FC7-8AC0-990132D8A9FE}" type="parTrans" cxnId="{AEEE3860-2776-4DF0-ADC9-8B95005FF0C9}">
      <dgm:prSet/>
      <dgm:spPr/>
      <dgm:t>
        <a:bodyPr/>
        <a:lstStyle/>
        <a:p>
          <a:endParaRPr lang="en-GB" sz="1400"/>
        </a:p>
      </dgm:t>
    </dgm:pt>
    <dgm:pt modelId="{D719C230-2E98-4B31-A185-7712DB72A22F}" type="sibTrans" cxnId="{AEEE3860-2776-4DF0-ADC9-8B95005FF0C9}">
      <dgm:prSet/>
      <dgm:spPr/>
      <dgm:t>
        <a:bodyPr/>
        <a:lstStyle/>
        <a:p>
          <a:endParaRPr lang="en-GB" sz="1400"/>
        </a:p>
      </dgm:t>
    </dgm:pt>
    <dgm:pt modelId="{6E739C09-D894-431D-99A8-7BEFD24DEE1B}">
      <dgm:prSet phldrT="[Text]" custT="1"/>
      <dgm:spPr>
        <a:solidFill>
          <a:schemeClr val="tx2"/>
        </a:solidFill>
      </dgm:spPr>
      <dgm:t>
        <a:bodyPr/>
        <a:lstStyle/>
        <a:p>
          <a:r>
            <a:rPr lang="en-GB" sz="1400" dirty="0" smtClean="0"/>
            <a:t>Operating System</a:t>
          </a:r>
          <a:endParaRPr lang="en-GB" sz="1400" dirty="0"/>
        </a:p>
      </dgm:t>
    </dgm:pt>
    <dgm:pt modelId="{B1FB5166-9EC3-482D-96D3-2B3A845959C1}" type="parTrans" cxnId="{738AC892-4324-4374-B0B4-C130D55C8251}">
      <dgm:prSet/>
      <dgm:spPr/>
      <dgm:t>
        <a:bodyPr/>
        <a:lstStyle/>
        <a:p>
          <a:endParaRPr lang="en-GB" sz="1400"/>
        </a:p>
      </dgm:t>
    </dgm:pt>
    <dgm:pt modelId="{1AF971E7-33D6-458E-867C-788EE5FB7637}" type="sibTrans" cxnId="{738AC892-4324-4374-B0B4-C130D55C8251}">
      <dgm:prSet/>
      <dgm:spPr/>
      <dgm:t>
        <a:bodyPr/>
        <a:lstStyle/>
        <a:p>
          <a:endParaRPr lang="en-GB" sz="1400"/>
        </a:p>
      </dgm:t>
    </dgm:pt>
    <dgm:pt modelId="{AEC6A569-C73E-4253-87C7-19F4EC5F1D40}">
      <dgm:prSet phldrT="[Text]"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GB" sz="1400" dirty="0" smtClean="0"/>
            <a:t>Utility Software</a:t>
          </a:r>
          <a:endParaRPr lang="en-GB" sz="1400" dirty="0"/>
        </a:p>
      </dgm:t>
    </dgm:pt>
    <dgm:pt modelId="{11CB3AA5-CEA5-42BA-A2A4-2CD011E1F83D}" type="parTrans" cxnId="{9268E6BE-A920-4BAF-8F0D-8F1AF356A024}">
      <dgm:prSet/>
      <dgm:spPr/>
      <dgm:t>
        <a:bodyPr/>
        <a:lstStyle/>
        <a:p>
          <a:endParaRPr lang="en-GB" sz="1400"/>
        </a:p>
      </dgm:t>
    </dgm:pt>
    <dgm:pt modelId="{80C542A0-50BE-4C72-83C5-BEBB7F19721D}" type="sibTrans" cxnId="{9268E6BE-A920-4BAF-8F0D-8F1AF356A024}">
      <dgm:prSet/>
      <dgm:spPr/>
      <dgm:t>
        <a:bodyPr/>
        <a:lstStyle/>
        <a:p>
          <a:endParaRPr lang="en-GB" sz="1400"/>
        </a:p>
      </dgm:t>
    </dgm:pt>
    <dgm:pt modelId="{ECD8F9C3-DCA3-48A6-ADFF-5666AA3CCE51}">
      <dgm:prSet phldrT="[Text]" custT="1"/>
      <dgm:spPr>
        <a:solidFill>
          <a:srgbClr val="FF0000"/>
        </a:solidFill>
      </dgm:spPr>
      <dgm:t>
        <a:bodyPr/>
        <a:lstStyle/>
        <a:p>
          <a:r>
            <a:rPr lang="en-GB" sz="1400" dirty="0" smtClean="0"/>
            <a:t>Security</a:t>
          </a:r>
          <a:endParaRPr lang="en-GB" sz="1400" dirty="0"/>
        </a:p>
      </dgm:t>
    </dgm:pt>
    <dgm:pt modelId="{0CC111EE-2D0B-4D5E-8481-4C2C04016E43}" type="parTrans" cxnId="{01DD4D4E-9E95-44A8-986A-BFB2A4F2815A}">
      <dgm:prSet/>
      <dgm:spPr/>
      <dgm:t>
        <a:bodyPr/>
        <a:lstStyle/>
        <a:p>
          <a:endParaRPr lang="en-GB" sz="1400"/>
        </a:p>
      </dgm:t>
    </dgm:pt>
    <dgm:pt modelId="{A2082C37-94C3-4F86-A729-ECF8CBD14B8E}" type="sibTrans" cxnId="{01DD4D4E-9E95-44A8-986A-BFB2A4F2815A}">
      <dgm:prSet/>
      <dgm:spPr/>
      <dgm:t>
        <a:bodyPr/>
        <a:lstStyle/>
        <a:p>
          <a:endParaRPr lang="en-GB" sz="1400"/>
        </a:p>
      </dgm:t>
    </dgm:pt>
    <dgm:pt modelId="{0419E114-2FCA-4F69-B0D6-0029D98DA87A}">
      <dgm:prSet phldrT="[Text]"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en-GB" sz="1400" dirty="0" smtClean="0"/>
            <a:t>Disk Organisation</a:t>
          </a:r>
          <a:endParaRPr lang="en-GB" sz="1400" dirty="0"/>
        </a:p>
      </dgm:t>
    </dgm:pt>
    <dgm:pt modelId="{3B469370-27A4-4B31-BFAC-EA8B9EC79D00}" type="parTrans" cxnId="{805B38D9-14C7-4516-959E-A7445C6AA328}">
      <dgm:prSet/>
      <dgm:spPr/>
      <dgm:t>
        <a:bodyPr/>
        <a:lstStyle/>
        <a:p>
          <a:endParaRPr lang="en-GB" sz="1400"/>
        </a:p>
      </dgm:t>
    </dgm:pt>
    <dgm:pt modelId="{712C2A5F-6F15-411B-B665-8CDA556554EC}" type="sibTrans" cxnId="{805B38D9-14C7-4516-959E-A7445C6AA328}">
      <dgm:prSet/>
      <dgm:spPr/>
      <dgm:t>
        <a:bodyPr/>
        <a:lstStyle/>
        <a:p>
          <a:endParaRPr lang="en-GB" sz="1400"/>
        </a:p>
      </dgm:t>
    </dgm:pt>
    <dgm:pt modelId="{348ADE33-8305-43E2-A394-79E70392A717}">
      <dgm:prSet phldrT="[Text]"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-GB" sz="1400" dirty="0" smtClean="0"/>
            <a:t>Maintenance</a:t>
          </a:r>
          <a:endParaRPr lang="en-GB" sz="1400" dirty="0"/>
        </a:p>
      </dgm:t>
    </dgm:pt>
    <dgm:pt modelId="{6AEB317E-0CDA-486D-B46A-5D73AA43D8F3}" type="parTrans" cxnId="{4DFC2626-56D9-423C-BD0E-F46FF1DCC14F}">
      <dgm:prSet/>
      <dgm:spPr/>
      <dgm:t>
        <a:bodyPr/>
        <a:lstStyle/>
        <a:p>
          <a:endParaRPr lang="en-GB" sz="1400"/>
        </a:p>
      </dgm:t>
    </dgm:pt>
    <dgm:pt modelId="{C935C2AA-6A13-4957-BE71-E3DCD3D5A244}" type="sibTrans" cxnId="{4DFC2626-56D9-423C-BD0E-F46FF1DCC14F}">
      <dgm:prSet/>
      <dgm:spPr/>
      <dgm:t>
        <a:bodyPr/>
        <a:lstStyle/>
        <a:p>
          <a:endParaRPr lang="en-GB" sz="1400"/>
        </a:p>
      </dgm:t>
    </dgm:pt>
    <dgm:pt modelId="{F4F6ECCC-84CE-449A-9191-E66C96F455A0}">
      <dgm:prSet phldrT="[Text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GB" sz="1400" dirty="0" smtClean="0">
              <a:solidFill>
                <a:schemeClr val="tx1"/>
              </a:solidFill>
            </a:rPr>
            <a:t>Anti Virus</a:t>
          </a:r>
          <a:endParaRPr lang="en-GB" sz="1400" dirty="0">
            <a:solidFill>
              <a:schemeClr val="tx1"/>
            </a:solidFill>
          </a:endParaRPr>
        </a:p>
      </dgm:t>
    </dgm:pt>
    <dgm:pt modelId="{24E34AE3-C1F0-4AA5-902C-F1B41C3291E5}" type="parTrans" cxnId="{F3591C3D-B831-42B3-8800-2012CFD32EBC}">
      <dgm:prSet/>
      <dgm:spPr/>
      <dgm:t>
        <a:bodyPr/>
        <a:lstStyle/>
        <a:p>
          <a:endParaRPr lang="en-GB" sz="1400"/>
        </a:p>
      </dgm:t>
    </dgm:pt>
    <dgm:pt modelId="{154A2DF4-58FB-49D6-AA46-C7325AFD15D8}" type="sibTrans" cxnId="{F3591C3D-B831-42B3-8800-2012CFD32EBC}">
      <dgm:prSet/>
      <dgm:spPr/>
      <dgm:t>
        <a:bodyPr/>
        <a:lstStyle/>
        <a:p>
          <a:endParaRPr lang="en-GB" sz="1400"/>
        </a:p>
      </dgm:t>
    </dgm:pt>
    <dgm:pt modelId="{FC5882A4-3DD7-4982-93EB-9635B4A50904}">
      <dgm:prSet phldrT="[Text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GB" sz="1400" dirty="0" smtClean="0">
              <a:solidFill>
                <a:schemeClr val="tx1"/>
              </a:solidFill>
            </a:rPr>
            <a:t>Anti Spyware</a:t>
          </a:r>
          <a:endParaRPr lang="en-GB" sz="1400" dirty="0">
            <a:solidFill>
              <a:schemeClr val="tx1"/>
            </a:solidFill>
          </a:endParaRPr>
        </a:p>
      </dgm:t>
    </dgm:pt>
    <dgm:pt modelId="{C52F9239-D764-4149-93A0-4C9F08E06DE5}" type="parTrans" cxnId="{C94F4505-935D-4555-AAD1-5619EE9287BC}">
      <dgm:prSet/>
      <dgm:spPr/>
      <dgm:t>
        <a:bodyPr/>
        <a:lstStyle/>
        <a:p>
          <a:endParaRPr lang="en-GB" sz="1400"/>
        </a:p>
      </dgm:t>
    </dgm:pt>
    <dgm:pt modelId="{3B239D0A-EAD3-4C1F-BEA9-5D6348F7C7BA}" type="sibTrans" cxnId="{C94F4505-935D-4555-AAD1-5619EE9287BC}">
      <dgm:prSet/>
      <dgm:spPr/>
      <dgm:t>
        <a:bodyPr/>
        <a:lstStyle/>
        <a:p>
          <a:endParaRPr lang="en-GB" sz="1400"/>
        </a:p>
      </dgm:t>
    </dgm:pt>
    <dgm:pt modelId="{4787078C-9307-4534-8D4C-D79244C0EDD4}">
      <dgm:prSet phldrT="[Text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GB" sz="1400" dirty="0" smtClean="0">
              <a:solidFill>
                <a:schemeClr val="tx1"/>
              </a:solidFill>
            </a:rPr>
            <a:t>Firewall</a:t>
          </a:r>
          <a:endParaRPr lang="en-GB" sz="1400" dirty="0">
            <a:solidFill>
              <a:schemeClr val="tx1"/>
            </a:solidFill>
          </a:endParaRPr>
        </a:p>
      </dgm:t>
    </dgm:pt>
    <dgm:pt modelId="{71597D25-309B-453D-8D31-CFF86B3B5E7A}" type="parTrans" cxnId="{7B249910-6404-48A7-84E8-99D66B999C65}">
      <dgm:prSet/>
      <dgm:spPr/>
      <dgm:t>
        <a:bodyPr/>
        <a:lstStyle/>
        <a:p>
          <a:endParaRPr lang="en-GB" sz="1400"/>
        </a:p>
      </dgm:t>
    </dgm:pt>
    <dgm:pt modelId="{15232527-E320-4F19-884F-774CA138CB17}" type="sibTrans" cxnId="{7B249910-6404-48A7-84E8-99D66B999C65}">
      <dgm:prSet/>
      <dgm:spPr/>
      <dgm:t>
        <a:bodyPr/>
        <a:lstStyle/>
        <a:p>
          <a:endParaRPr lang="en-GB" sz="1400"/>
        </a:p>
      </dgm:t>
    </dgm:pt>
    <dgm:pt modelId="{D6B248C6-DD6E-41C8-9D91-920846AE860F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GB" sz="1400" dirty="0" smtClean="0">
              <a:solidFill>
                <a:schemeClr val="tx1"/>
              </a:solidFill>
            </a:rPr>
            <a:t>Disk Formatting</a:t>
          </a:r>
          <a:endParaRPr lang="en-GB" sz="1400" dirty="0">
            <a:solidFill>
              <a:schemeClr val="tx1"/>
            </a:solidFill>
          </a:endParaRPr>
        </a:p>
      </dgm:t>
    </dgm:pt>
    <dgm:pt modelId="{630011B8-E105-486C-88EC-A0D7C2B0642E}" type="parTrans" cxnId="{CDEB9515-E8AB-44DA-A440-C99F124E65CA}">
      <dgm:prSet/>
      <dgm:spPr/>
      <dgm:t>
        <a:bodyPr/>
        <a:lstStyle/>
        <a:p>
          <a:endParaRPr lang="en-GB" sz="1400"/>
        </a:p>
      </dgm:t>
    </dgm:pt>
    <dgm:pt modelId="{41A4C92A-0F3B-4250-8237-9937EED29B85}" type="sibTrans" cxnId="{CDEB9515-E8AB-44DA-A440-C99F124E65CA}">
      <dgm:prSet/>
      <dgm:spPr/>
      <dgm:t>
        <a:bodyPr/>
        <a:lstStyle/>
        <a:p>
          <a:endParaRPr lang="en-GB" sz="1400"/>
        </a:p>
      </dgm:t>
    </dgm:pt>
    <dgm:pt modelId="{9F459385-C682-485D-B97F-359FC367BD80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GB" sz="1400" dirty="0" smtClean="0">
              <a:solidFill>
                <a:schemeClr val="tx1"/>
              </a:solidFill>
            </a:rPr>
            <a:t>File Transfer</a:t>
          </a:r>
          <a:endParaRPr lang="en-GB" sz="1400" dirty="0">
            <a:solidFill>
              <a:schemeClr val="tx1"/>
            </a:solidFill>
          </a:endParaRPr>
        </a:p>
      </dgm:t>
    </dgm:pt>
    <dgm:pt modelId="{33DD2CDD-AED1-4D16-A215-EB0B896E02C5}" type="parTrans" cxnId="{B9509271-0FE4-4BA7-BAF5-31C4F54C5779}">
      <dgm:prSet/>
      <dgm:spPr/>
      <dgm:t>
        <a:bodyPr/>
        <a:lstStyle/>
        <a:p>
          <a:endParaRPr lang="en-GB" sz="1400"/>
        </a:p>
      </dgm:t>
    </dgm:pt>
    <dgm:pt modelId="{750BF859-F318-4D11-8F5F-5DAADC5EC078}" type="sibTrans" cxnId="{B9509271-0FE4-4BA7-BAF5-31C4F54C5779}">
      <dgm:prSet/>
      <dgm:spPr/>
      <dgm:t>
        <a:bodyPr/>
        <a:lstStyle/>
        <a:p>
          <a:endParaRPr lang="en-GB" sz="1400"/>
        </a:p>
      </dgm:t>
    </dgm:pt>
    <dgm:pt modelId="{69B8AA8A-62A2-4B1A-8ED6-1534C1401A08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GB" sz="1400" dirty="0" smtClean="0">
              <a:solidFill>
                <a:schemeClr val="tx1"/>
              </a:solidFill>
            </a:rPr>
            <a:t>Defragmentation</a:t>
          </a:r>
          <a:endParaRPr lang="en-GB" sz="1400" dirty="0">
            <a:solidFill>
              <a:schemeClr val="tx1"/>
            </a:solidFill>
          </a:endParaRPr>
        </a:p>
      </dgm:t>
    </dgm:pt>
    <dgm:pt modelId="{32B0A7A6-0042-438F-9F85-6A34D55D7D88}" type="parTrans" cxnId="{1AB95601-DE03-435F-A057-22DB660121D8}">
      <dgm:prSet/>
      <dgm:spPr/>
      <dgm:t>
        <a:bodyPr/>
        <a:lstStyle/>
        <a:p>
          <a:endParaRPr lang="en-GB" sz="1400"/>
        </a:p>
      </dgm:t>
    </dgm:pt>
    <dgm:pt modelId="{21A34F87-9695-4B55-BEFA-41C368936F21}" type="sibTrans" cxnId="{1AB95601-DE03-435F-A057-22DB660121D8}">
      <dgm:prSet/>
      <dgm:spPr/>
      <dgm:t>
        <a:bodyPr/>
        <a:lstStyle/>
        <a:p>
          <a:endParaRPr lang="en-GB" sz="1400"/>
        </a:p>
      </dgm:t>
    </dgm:pt>
    <dgm:pt modelId="{105C1350-3974-4CAE-9437-53381CEC10C4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GB" sz="1400" dirty="0" smtClean="0">
              <a:solidFill>
                <a:schemeClr val="tx1"/>
              </a:solidFill>
            </a:rPr>
            <a:t>System Update</a:t>
          </a:r>
          <a:endParaRPr lang="en-GB" sz="1400" dirty="0">
            <a:solidFill>
              <a:schemeClr val="tx1"/>
            </a:solidFill>
          </a:endParaRPr>
        </a:p>
      </dgm:t>
    </dgm:pt>
    <dgm:pt modelId="{CD52457F-D7CF-4F40-BE1F-60882C65DDE2}" type="parTrans" cxnId="{3FCE5DA5-7E0A-48E5-9A91-939CEC5B1716}">
      <dgm:prSet/>
      <dgm:spPr/>
      <dgm:t>
        <a:bodyPr/>
        <a:lstStyle/>
        <a:p>
          <a:endParaRPr lang="en-GB" sz="1400"/>
        </a:p>
      </dgm:t>
    </dgm:pt>
    <dgm:pt modelId="{61C5A3A2-90A1-4F0A-AD29-AC0B3E9DC447}" type="sibTrans" cxnId="{3FCE5DA5-7E0A-48E5-9A91-939CEC5B1716}">
      <dgm:prSet/>
      <dgm:spPr/>
      <dgm:t>
        <a:bodyPr/>
        <a:lstStyle/>
        <a:p>
          <a:endParaRPr lang="en-GB" sz="1400"/>
        </a:p>
      </dgm:t>
    </dgm:pt>
    <dgm:pt modelId="{C0135C2C-3C90-4645-A723-10C15C3A7FAB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GB" sz="1400" dirty="0" smtClean="0">
              <a:solidFill>
                <a:schemeClr val="tx1"/>
              </a:solidFill>
            </a:rPr>
            <a:t>System Clean Up</a:t>
          </a:r>
          <a:endParaRPr lang="en-GB" sz="1400" dirty="0">
            <a:solidFill>
              <a:schemeClr val="tx1"/>
            </a:solidFill>
          </a:endParaRPr>
        </a:p>
      </dgm:t>
    </dgm:pt>
    <dgm:pt modelId="{30B50FFF-6CEF-423C-BE72-3B6655800C4A}" type="parTrans" cxnId="{4E295258-01C9-4AA6-8E79-0DCEF1D9D600}">
      <dgm:prSet/>
      <dgm:spPr/>
      <dgm:t>
        <a:bodyPr/>
        <a:lstStyle/>
        <a:p>
          <a:endParaRPr lang="en-GB" sz="1400"/>
        </a:p>
      </dgm:t>
    </dgm:pt>
    <dgm:pt modelId="{79D3CFE3-956E-4E37-BFD9-3782198C696E}" type="sibTrans" cxnId="{4E295258-01C9-4AA6-8E79-0DCEF1D9D600}">
      <dgm:prSet/>
      <dgm:spPr/>
      <dgm:t>
        <a:bodyPr/>
        <a:lstStyle/>
        <a:p>
          <a:endParaRPr lang="en-GB" sz="1400"/>
        </a:p>
      </dgm:t>
    </dgm:pt>
    <dgm:pt modelId="{F620C26E-9648-44E8-AE3E-4022F8E222BA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GB" sz="1400" dirty="0" smtClean="0">
              <a:solidFill>
                <a:schemeClr val="tx1"/>
              </a:solidFill>
            </a:rPr>
            <a:t>System Diagnostic</a:t>
          </a:r>
          <a:endParaRPr lang="en-GB" sz="1400" dirty="0">
            <a:solidFill>
              <a:schemeClr val="tx1"/>
            </a:solidFill>
          </a:endParaRPr>
        </a:p>
      </dgm:t>
    </dgm:pt>
    <dgm:pt modelId="{16872B6D-35AB-417F-93BF-8F1E05D5D8A7}" type="parTrans" cxnId="{1CE4EAB3-8C0B-438C-A559-F3DA71DA89D3}">
      <dgm:prSet/>
      <dgm:spPr/>
      <dgm:t>
        <a:bodyPr/>
        <a:lstStyle/>
        <a:p>
          <a:endParaRPr lang="en-GB" sz="1400"/>
        </a:p>
      </dgm:t>
    </dgm:pt>
    <dgm:pt modelId="{86D09D17-A7D6-440A-8A46-B4175B489CB7}" type="sibTrans" cxnId="{1CE4EAB3-8C0B-438C-A559-F3DA71DA89D3}">
      <dgm:prSet/>
      <dgm:spPr/>
      <dgm:t>
        <a:bodyPr/>
        <a:lstStyle/>
        <a:p>
          <a:endParaRPr lang="en-GB" sz="1400"/>
        </a:p>
      </dgm:t>
    </dgm:pt>
    <dgm:pt modelId="{ADE6A20D-6A8B-4E30-BC10-810B308EEA54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GB" sz="1400" dirty="0" smtClean="0"/>
            <a:t>MS Word</a:t>
          </a:r>
          <a:endParaRPr lang="en-GB" sz="1400" dirty="0"/>
        </a:p>
      </dgm:t>
    </dgm:pt>
    <dgm:pt modelId="{40807B75-A470-4B37-B1FE-5E21D8F6AC68}" type="parTrans" cxnId="{08E85FAF-A6FF-4D26-9521-5CB0A4DB2339}">
      <dgm:prSet/>
      <dgm:spPr/>
      <dgm:t>
        <a:bodyPr/>
        <a:lstStyle/>
        <a:p>
          <a:endParaRPr lang="en-GB" sz="1400"/>
        </a:p>
      </dgm:t>
    </dgm:pt>
    <dgm:pt modelId="{586082B0-A161-4791-AD4C-B71607607FCF}" type="sibTrans" cxnId="{08E85FAF-A6FF-4D26-9521-5CB0A4DB2339}">
      <dgm:prSet/>
      <dgm:spPr/>
      <dgm:t>
        <a:bodyPr/>
        <a:lstStyle/>
        <a:p>
          <a:endParaRPr lang="en-GB" sz="1400"/>
        </a:p>
      </dgm:t>
    </dgm:pt>
    <dgm:pt modelId="{3E0D594C-7283-4E1A-8F48-4F758CEF7F7A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GB" sz="1400" dirty="0" smtClean="0"/>
            <a:t>GarageBand</a:t>
          </a:r>
          <a:endParaRPr lang="en-GB" sz="1400" dirty="0"/>
        </a:p>
      </dgm:t>
    </dgm:pt>
    <dgm:pt modelId="{0EACA39B-93F8-4BDF-8B70-C561F95657A7}" type="parTrans" cxnId="{D6C8FFFD-E4E5-469C-8D99-04B3B5A7728D}">
      <dgm:prSet/>
      <dgm:spPr/>
      <dgm:t>
        <a:bodyPr/>
        <a:lstStyle/>
        <a:p>
          <a:endParaRPr lang="en-GB" sz="1400"/>
        </a:p>
      </dgm:t>
    </dgm:pt>
    <dgm:pt modelId="{596CBFAA-698B-4ADA-835F-FC72A2A055E4}" type="sibTrans" cxnId="{D6C8FFFD-E4E5-469C-8D99-04B3B5A7728D}">
      <dgm:prSet/>
      <dgm:spPr/>
      <dgm:t>
        <a:bodyPr/>
        <a:lstStyle/>
        <a:p>
          <a:endParaRPr lang="en-GB" sz="1400"/>
        </a:p>
      </dgm:t>
    </dgm:pt>
    <dgm:pt modelId="{BDE3F801-3CD1-4DD1-8A1B-87706673E29B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GB" sz="1400" dirty="0" smtClean="0"/>
            <a:t>Photoshop</a:t>
          </a:r>
          <a:endParaRPr lang="en-GB" sz="1400" dirty="0"/>
        </a:p>
      </dgm:t>
    </dgm:pt>
    <dgm:pt modelId="{1D010F3C-767A-45CB-874A-E5B3F1D089EE}" type="parTrans" cxnId="{8AC939FE-0637-42BE-BC76-DC35258ACF55}">
      <dgm:prSet/>
      <dgm:spPr/>
      <dgm:t>
        <a:bodyPr/>
        <a:lstStyle/>
        <a:p>
          <a:endParaRPr lang="en-GB" sz="1400"/>
        </a:p>
      </dgm:t>
    </dgm:pt>
    <dgm:pt modelId="{A2E392DE-16EC-4E65-8B3A-AED203F3F82B}" type="sibTrans" cxnId="{8AC939FE-0637-42BE-BC76-DC35258ACF55}">
      <dgm:prSet/>
      <dgm:spPr/>
      <dgm:t>
        <a:bodyPr/>
        <a:lstStyle/>
        <a:p>
          <a:endParaRPr lang="en-GB" sz="1400"/>
        </a:p>
      </dgm:t>
    </dgm:pt>
    <dgm:pt modelId="{2A237022-1B07-4E74-BC62-150919D56DF4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GB" sz="1400" dirty="0" smtClean="0"/>
            <a:t>Window Movie Maker</a:t>
          </a:r>
          <a:endParaRPr lang="en-GB" sz="1400" dirty="0"/>
        </a:p>
      </dgm:t>
    </dgm:pt>
    <dgm:pt modelId="{F2E3B3C3-8736-4E8E-A862-DA7547E9D1E2}" type="parTrans" cxnId="{ED172B9E-EB64-4ED5-82AD-C46B27C4D6FF}">
      <dgm:prSet/>
      <dgm:spPr/>
      <dgm:t>
        <a:bodyPr/>
        <a:lstStyle/>
        <a:p>
          <a:endParaRPr lang="en-GB" sz="1400"/>
        </a:p>
      </dgm:t>
    </dgm:pt>
    <dgm:pt modelId="{C9E0004C-7222-45A4-A5DB-74E56192D76C}" type="sibTrans" cxnId="{ED172B9E-EB64-4ED5-82AD-C46B27C4D6FF}">
      <dgm:prSet/>
      <dgm:spPr/>
      <dgm:t>
        <a:bodyPr/>
        <a:lstStyle/>
        <a:p>
          <a:endParaRPr lang="en-GB" sz="1400"/>
        </a:p>
      </dgm:t>
    </dgm:pt>
    <dgm:pt modelId="{0897B4D4-65C2-4F4C-AA55-BB9CD0A6F3E6}" type="pres">
      <dgm:prSet presAssocID="{ED0A2B2C-8A06-4EC6-BBBC-8BBB8459048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8513D194-C7C2-4E9E-AFEE-002760C598B2}" type="pres">
      <dgm:prSet presAssocID="{DF773972-F408-47C8-934D-517354DDBBD4}" presName="hierRoot1" presStyleCnt="0">
        <dgm:presLayoutVars>
          <dgm:hierBranch val="init"/>
        </dgm:presLayoutVars>
      </dgm:prSet>
      <dgm:spPr/>
    </dgm:pt>
    <dgm:pt modelId="{98D7F477-DFFD-4AFC-AFD0-DC4E7AAA52A5}" type="pres">
      <dgm:prSet presAssocID="{DF773972-F408-47C8-934D-517354DDBBD4}" presName="rootComposite1" presStyleCnt="0"/>
      <dgm:spPr/>
    </dgm:pt>
    <dgm:pt modelId="{B041B6DE-2E68-4FB6-BAAD-BD7A49BE64D4}" type="pres">
      <dgm:prSet presAssocID="{DF773972-F408-47C8-934D-517354DDBBD4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77FC0F01-A822-42B4-938F-08A05804817F}" type="pres">
      <dgm:prSet presAssocID="{DF773972-F408-47C8-934D-517354DDBBD4}" presName="rootConnector1" presStyleLbl="node1" presStyleIdx="0" presStyleCnt="0"/>
      <dgm:spPr/>
      <dgm:t>
        <a:bodyPr/>
        <a:lstStyle/>
        <a:p>
          <a:endParaRPr lang="en-GB"/>
        </a:p>
      </dgm:t>
    </dgm:pt>
    <dgm:pt modelId="{995169F0-28D2-4AF3-A8FD-95790AC9EA7A}" type="pres">
      <dgm:prSet presAssocID="{DF773972-F408-47C8-934D-517354DDBBD4}" presName="hierChild2" presStyleCnt="0"/>
      <dgm:spPr/>
    </dgm:pt>
    <dgm:pt modelId="{A5A855B4-5BCA-45D1-8736-1D8DFDE07BDE}" type="pres">
      <dgm:prSet presAssocID="{F0697A9E-2899-4F2E-A1FA-E961AED2D6FA}" presName="Name37" presStyleLbl="parChTrans1D2" presStyleIdx="0" presStyleCnt="2"/>
      <dgm:spPr/>
      <dgm:t>
        <a:bodyPr/>
        <a:lstStyle/>
        <a:p>
          <a:endParaRPr lang="en-GB"/>
        </a:p>
      </dgm:t>
    </dgm:pt>
    <dgm:pt modelId="{323929F1-B81D-4DD1-88C5-4998E1056BD0}" type="pres">
      <dgm:prSet presAssocID="{86395B28-5DFE-4CB0-8CA9-505BDF7F418A}" presName="hierRoot2" presStyleCnt="0">
        <dgm:presLayoutVars>
          <dgm:hierBranch val="init"/>
        </dgm:presLayoutVars>
      </dgm:prSet>
      <dgm:spPr/>
    </dgm:pt>
    <dgm:pt modelId="{A0FC7476-A28B-4E1D-97CE-1BF09148FE08}" type="pres">
      <dgm:prSet presAssocID="{86395B28-5DFE-4CB0-8CA9-505BDF7F418A}" presName="rootComposite" presStyleCnt="0"/>
      <dgm:spPr/>
    </dgm:pt>
    <dgm:pt modelId="{E5BFE511-8092-41A9-8E65-A7FD6F38362C}" type="pres">
      <dgm:prSet presAssocID="{86395B28-5DFE-4CB0-8CA9-505BDF7F418A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629E15A9-EF18-499B-B575-26CD6422C2E2}" type="pres">
      <dgm:prSet presAssocID="{86395B28-5DFE-4CB0-8CA9-505BDF7F418A}" presName="rootConnector" presStyleLbl="node2" presStyleIdx="0" presStyleCnt="2"/>
      <dgm:spPr/>
      <dgm:t>
        <a:bodyPr/>
        <a:lstStyle/>
        <a:p>
          <a:endParaRPr lang="en-GB"/>
        </a:p>
      </dgm:t>
    </dgm:pt>
    <dgm:pt modelId="{4E8BFED8-8BF8-41F3-A620-1D01C248BD64}" type="pres">
      <dgm:prSet presAssocID="{86395B28-5DFE-4CB0-8CA9-505BDF7F418A}" presName="hierChild4" presStyleCnt="0"/>
      <dgm:spPr/>
    </dgm:pt>
    <dgm:pt modelId="{502B0E14-1040-4BAA-BFE6-A7539BAACE12}" type="pres">
      <dgm:prSet presAssocID="{B1FB5166-9EC3-482D-96D3-2B3A845959C1}" presName="Name37" presStyleLbl="parChTrans1D3" presStyleIdx="0" presStyleCnt="6"/>
      <dgm:spPr/>
      <dgm:t>
        <a:bodyPr/>
        <a:lstStyle/>
        <a:p>
          <a:endParaRPr lang="en-GB"/>
        </a:p>
      </dgm:t>
    </dgm:pt>
    <dgm:pt modelId="{F3D8D98C-A536-4E7B-8DC8-D1073B30F721}" type="pres">
      <dgm:prSet presAssocID="{6E739C09-D894-431D-99A8-7BEFD24DEE1B}" presName="hierRoot2" presStyleCnt="0">
        <dgm:presLayoutVars>
          <dgm:hierBranch val="init"/>
        </dgm:presLayoutVars>
      </dgm:prSet>
      <dgm:spPr/>
    </dgm:pt>
    <dgm:pt modelId="{D012871D-6021-4ED8-8B50-6AE8AE210336}" type="pres">
      <dgm:prSet presAssocID="{6E739C09-D894-431D-99A8-7BEFD24DEE1B}" presName="rootComposite" presStyleCnt="0"/>
      <dgm:spPr/>
    </dgm:pt>
    <dgm:pt modelId="{BA985943-F06C-4965-9C3E-C2FC94034979}" type="pres">
      <dgm:prSet presAssocID="{6E739C09-D894-431D-99A8-7BEFD24DEE1B}" presName="rootText" presStyleLbl="node3" presStyleIdx="0" presStyleCnt="6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4C7AFADE-4DBC-4FFD-8DB8-4DEAC7334B6B}" type="pres">
      <dgm:prSet presAssocID="{6E739C09-D894-431D-99A8-7BEFD24DEE1B}" presName="rootConnector" presStyleLbl="node3" presStyleIdx="0" presStyleCnt="6"/>
      <dgm:spPr/>
      <dgm:t>
        <a:bodyPr/>
        <a:lstStyle/>
        <a:p>
          <a:endParaRPr lang="en-GB"/>
        </a:p>
      </dgm:t>
    </dgm:pt>
    <dgm:pt modelId="{8BEFB740-8524-40CF-9DF2-76A69CF73FD5}" type="pres">
      <dgm:prSet presAssocID="{6E739C09-D894-431D-99A8-7BEFD24DEE1B}" presName="hierChild4" presStyleCnt="0"/>
      <dgm:spPr/>
    </dgm:pt>
    <dgm:pt modelId="{1AF8EC10-030C-4FD2-9385-9CBBCB261351}" type="pres">
      <dgm:prSet presAssocID="{6E739C09-D894-431D-99A8-7BEFD24DEE1B}" presName="hierChild5" presStyleCnt="0"/>
      <dgm:spPr/>
    </dgm:pt>
    <dgm:pt modelId="{BA525C4E-403C-4E2D-BCB5-DDF310A433A8}" type="pres">
      <dgm:prSet presAssocID="{11CB3AA5-CEA5-42BA-A2A4-2CD011E1F83D}" presName="Name37" presStyleLbl="parChTrans1D3" presStyleIdx="1" presStyleCnt="6"/>
      <dgm:spPr/>
      <dgm:t>
        <a:bodyPr/>
        <a:lstStyle/>
        <a:p>
          <a:endParaRPr lang="en-GB"/>
        </a:p>
      </dgm:t>
    </dgm:pt>
    <dgm:pt modelId="{CDDF08BA-CB97-4976-B106-2F1B17C8AEF0}" type="pres">
      <dgm:prSet presAssocID="{AEC6A569-C73E-4253-87C7-19F4EC5F1D40}" presName="hierRoot2" presStyleCnt="0">
        <dgm:presLayoutVars>
          <dgm:hierBranch val="init"/>
        </dgm:presLayoutVars>
      </dgm:prSet>
      <dgm:spPr/>
    </dgm:pt>
    <dgm:pt modelId="{6671B140-A792-44BD-B274-FFEEB34CD57B}" type="pres">
      <dgm:prSet presAssocID="{AEC6A569-C73E-4253-87C7-19F4EC5F1D40}" presName="rootComposite" presStyleCnt="0"/>
      <dgm:spPr/>
    </dgm:pt>
    <dgm:pt modelId="{F668B886-E5FE-4B73-A6F4-6F25E8695CEB}" type="pres">
      <dgm:prSet presAssocID="{AEC6A569-C73E-4253-87C7-19F4EC5F1D40}" presName="rootText" presStyleLbl="node3" presStyleIdx="1" presStyleCnt="6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E6B6A0A0-7E2F-4DCE-90D8-25A1864112EC}" type="pres">
      <dgm:prSet presAssocID="{AEC6A569-C73E-4253-87C7-19F4EC5F1D40}" presName="rootConnector" presStyleLbl="node3" presStyleIdx="1" presStyleCnt="6"/>
      <dgm:spPr/>
      <dgm:t>
        <a:bodyPr/>
        <a:lstStyle/>
        <a:p>
          <a:endParaRPr lang="en-GB"/>
        </a:p>
      </dgm:t>
    </dgm:pt>
    <dgm:pt modelId="{0CB56730-EE82-4397-BA0F-AD088D8E9513}" type="pres">
      <dgm:prSet presAssocID="{AEC6A569-C73E-4253-87C7-19F4EC5F1D40}" presName="hierChild4" presStyleCnt="0"/>
      <dgm:spPr/>
    </dgm:pt>
    <dgm:pt modelId="{A2563ED9-9DAA-40A5-9814-38A38B719151}" type="pres">
      <dgm:prSet presAssocID="{0CC111EE-2D0B-4D5E-8481-4C2C04016E43}" presName="Name37" presStyleLbl="parChTrans1D4" presStyleIdx="0" presStyleCnt="12"/>
      <dgm:spPr/>
      <dgm:t>
        <a:bodyPr/>
        <a:lstStyle/>
        <a:p>
          <a:endParaRPr lang="en-GB"/>
        </a:p>
      </dgm:t>
    </dgm:pt>
    <dgm:pt modelId="{7F230844-5AF2-4081-B5DB-972046D4E6FD}" type="pres">
      <dgm:prSet presAssocID="{ECD8F9C3-DCA3-48A6-ADFF-5666AA3CCE51}" presName="hierRoot2" presStyleCnt="0">
        <dgm:presLayoutVars>
          <dgm:hierBranch val="init"/>
        </dgm:presLayoutVars>
      </dgm:prSet>
      <dgm:spPr/>
    </dgm:pt>
    <dgm:pt modelId="{C18FDAD9-A522-468D-8324-CC2614D73A34}" type="pres">
      <dgm:prSet presAssocID="{ECD8F9C3-DCA3-48A6-ADFF-5666AA3CCE51}" presName="rootComposite" presStyleCnt="0"/>
      <dgm:spPr/>
    </dgm:pt>
    <dgm:pt modelId="{3C65B10A-1943-447E-96C1-8BDF8EC73EEC}" type="pres">
      <dgm:prSet presAssocID="{ECD8F9C3-DCA3-48A6-ADFF-5666AA3CCE51}" presName="rootText" presStyleLbl="node4" presStyleIdx="0" presStyleCnt="1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E6D88F63-B1A4-4C97-9D30-F94B686E739A}" type="pres">
      <dgm:prSet presAssocID="{ECD8F9C3-DCA3-48A6-ADFF-5666AA3CCE51}" presName="rootConnector" presStyleLbl="node4" presStyleIdx="0" presStyleCnt="12"/>
      <dgm:spPr/>
      <dgm:t>
        <a:bodyPr/>
        <a:lstStyle/>
        <a:p>
          <a:endParaRPr lang="en-GB"/>
        </a:p>
      </dgm:t>
    </dgm:pt>
    <dgm:pt modelId="{14670E8C-12E0-44B4-BB7C-7B8ED367BC84}" type="pres">
      <dgm:prSet presAssocID="{ECD8F9C3-DCA3-48A6-ADFF-5666AA3CCE51}" presName="hierChild4" presStyleCnt="0"/>
      <dgm:spPr/>
    </dgm:pt>
    <dgm:pt modelId="{F51B554F-2AD8-468B-BF29-50E4D6B0DA9A}" type="pres">
      <dgm:prSet presAssocID="{24E34AE3-C1F0-4AA5-902C-F1B41C3291E5}" presName="Name37" presStyleLbl="parChTrans1D4" presStyleIdx="1" presStyleCnt="12"/>
      <dgm:spPr/>
      <dgm:t>
        <a:bodyPr/>
        <a:lstStyle/>
        <a:p>
          <a:endParaRPr lang="en-GB"/>
        </a:p>
      </dgm:t>
    </dgm:pt>
    <dgm:pt modelId="{E963F940-68D4-47CD-A68F-E20CEA177CF2}" type="pres">
      <dgm:prSet presAssocID="{F4F6ECCC-84CE-449A-9191-E66C96F455A0}" presName="hierRoot2" presStyleCnt="0">
        <dgm:presLayoutVars>
          <dgm:hierBranch val="init"/>
        </dgm:presLayoutVars>
      </dgm:prSet>
      <dgm:spPr/>
    </dgm:pt>
    <dgm:pt modelId="{9C348190-B975-4E8B-9A5D-FB2F3CA465D5}" type="pres">
      <dgm:prSet presAssocID="{F4F6ECCC-84CE-449A-9191-E66C96F455A0}" presName="rootComposite" presStyleCnt="0"/>
      <dgm:spPr/>
    </dgm:pt>
    <dgm:pt modelId="{E294125F-D5E4-4603-9368-27D7E7E72C66}" type="pres">
      <dgm:prSet presAssocID="{F4F6ECCC-84CE-449A-9191-E66C96F455A0}" presName="rootText" presStyleLbl="node4" presStyleIdx="1" presStyleCnt="1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A0A97407-D7AE-40D7-B377-7591581CC179}" type="pres">
      <dgm:prSet presAssocID="{F4F6ECCC-84CE-449A-9191-E66C96F455A0}" presName="rootConnector" presStyleLbl="node4" presStyleIdx="1" presStyleCnt="12"/>
      <dgm:spPr/>
      <dgm:t>
        <a:bodyPr/>
        <a:lstStyle/>
        <a:p>
          <a:endParaRPr lang="en-GB"/>
        </a:p>
      </dgm:t>
    </dgm:pt>
    <dgm:pt modelId="{1FE3D392-DEAE-4D48-845D-DF0470DC6025}" type="pres">
      <dgm:prSet presAssocID="{F4F6ECCC-84CE-449A-9191-E66C96F455A0}" presName="hierChild4" presStyleCnt="0"/>
      <dgm:spPr/>
    </dgm:pt>
    <dgm:pt modelId="{5A8242F4-302B-45B9-B414-6B3F0041F613}" type="pres">
      <dgm:prSet presAssocID="{F4F6ECCC-84CE-449A-9191-E66C96F455A0}" presName="hierChild5" presStyleCnt="0"/>
      <dgm:spPr/>
    </dgm:pt>
    <dgm:pt modelId="{A3722E90-74A3-4859-B5CB-8084E035096E}" type="pres">
      <dgm:prSet presAssocID="{C52F9239-D764-4149-93A0-4C9F08E06DE5}" presName="Name37" presStyleLbl="parChTrans1D4" presStyleIdx="2" presStyleCnt="12"/>
      <dgm:spPr/>
      <dgm:t>
        <a:bodyPr/>
        <a:lstStyle/>
        <a:p>
          <a:endParaRPr lang="en-GB"/>
        </a:p>
      </dgm:t>
    </dgm:pt>
    <dgm:pt modelId="{1A1DCC8F-D8D8-471D-A456-249038EF78A5}" type="pres">
      <dgm:prSet presAssocID="{FC5882A4-3DD7-4982-93EB-9635B4A50904}" presName="hierRoot2" presStyleCnt="0">
        <dgm:presLayoutVars>
          <dgm:hierBranch val="init"/>
        </dgm:presLayoutVars>
      </dgm:prSet>
      <dgm:spPr/>
    </dgm:pt>
    <dgm:pt modelId="{AAED0505-B36C-4F96-A77F-D45496D5576E}" type="pres">
      <dgm:prSet presAssocID="{FC5882A4-3DD7-4982-93EB-9635B4A50904}" presName="rootComposite" presStyleCnt="0"/>
      <dgm:spPr/>
    </dgm:pt>
    <dgm:pt modelId="{EA20FFE0-CC57-4DF9-915A-EAAF3972EEF5}" type="pres">
      <dgm:prSet presAssocID="{FC5882A4-3DD7-4982-93EB-9635B4A50904}" presName="rootText" presStyleLbl="node4" presStyleIdx="2" presStyleCnt="1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51AE614E-C152-4889-BFCD-220FD51E9272}" type="pres">
      <dgm:prSet presAssocID="{FC5882A4-3DD7-4982-93EB-9635B4A50904}" presName="rootConnector" presStyleLbl="node4" presStyleIdx="2" presStyleCnt="12"/>
      <dgm:spPr/>
      <dgm:t>
        <a:bodyPr/>
        <a:lstStyle/>
        <a:p>
          <a:endParaRPr lang="en-GB"/>
        </a:p>
      </dgm:t>
    </dgm:pt>
    <dgm:pt modelId="{C65B03CD-4DBC-46F8-B8B5-2DAF02D0D91C}" type="pres">
      <dgm:prSet presAssocID="{FC5882A4-3DD7-4982-93EB-9635B4A50904}" presName="hierChild4" presStyleCnt="0"/>
      <dgm:spPr/>
    </dgm:pt>
    <dgm:pt modelId="{7E5A5040-4436-40A8-BCF0-27DA1B4C507D}" type="pres">
      <dgm:prSet presAssocID="{FC5882A4-3DD7-4982-93EB-9635B4A50904}" presName="hierChild5" presStyleCnt="0"/>
      <dgm:spPr/>
    </dgm:pt>
    <dgm:pt modelId="{3A9B6F75-DA6A-4C73-8CCA-2F12175840E6}" type="pres">
      <dgm:prSet presAssocID="{71597D25-309B-453D-8D31-CFF86B3B5E7A}" presName="Name37" presStyleLbl="parChTrans1D4" presStyleIdx="3" presStyleCnt="12"/>
      <dgm:spPr/>
      <dgm:t>
        <a:bodyPr/>
        <a:lstStyle/>
        <a:p>
          <a:endParaRPr lang="en-GB"/>
        </a:p>
      </dgm:t>
    </dgm:pt>
    <dgm:pt modelId="{58AF2AF3-B71B-4A3E-B2D4-70BDF2B8F06A}" type="pres">
      <dgm:prSet presAssocID="{4787078C-9307-4534-8D4C-D79244C0EDD4}" presName="hierRoot2" presStyleCnt="0">
        <dgm:presLayoutVars>
          <dgm:hierBranch val="init"/>
        </dgm:presLayoutVars>
      </dgm:prSet>
      <dgm:spPr/>
    </dgm:pt>
    <dgm:pt modelId="{9A1B6178-0235-494F-BFF7-67A9374CFB7A}" type="pres">
      <dgm:prSet presAssocID="{4787078C-9307-4534-8D4C-D79244C0EDD4}" presName="rootComposite" presStyleCnt="0"/>
      <dgm:spPr/>
    </dgm:pt>
    <dgm:pt modelId="{9E73FB22-8C4C-4DBB-9B76-6D1878FB3BDE}" type="pres">
      <dgm:prSet presAssocID="{4787078C-9307-4534-8D4C-D79244C0EDD4}" presName="rootText" presStyleLbl="node4" presStyleIdx="3" presStyleCnt="1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F06D741A-3A8E-407F-B9D3-FF0683E9973B}" type="pres">
      <dgm:prSet presAssocID="{4787078C-9307-4534-8D4C-D79244C0EDD4}" presName="rootConnector" presStyleLbl="node4" presStyleIdx="3" presStyleCnt="12"/>
      <dgm:spPr/>
      <dgm:t>
        <a:bodyPr/>
        <a:lstStyle/>
        <a:p>
          <a:endParaRPr lang="en-GB"/>
        </a:p>
      </dgm:t>
    </dgm:pt>
    <dgm:pt modelId="{22CCC01F-6F3B-4DC0-9F81-EDEBBCD44099}" type="pres">
      <dgm:prSet presAssocID="{4787078C-9307-4534-8D4C-D79244C0EDD4}" presName="hierChild4" presStyleCnt="0"/>
      <dgm:spPr/>
    </dgm:pt>
    <dgm:pt modelId="{E76224C3-8DEC-442D-BC50-C673A6E57C30}" type="pres">
      <dgm:prSet presAssocID="{4787078C-9307-4534-8D4C-D79244C0EDD4}" presName="hierChild5" presStyleCnt="0"/>
      <dgm:spPr/>
    </dgm:pt>
    <dgm:pt modelId="{00D3182F-4D3A-4DC3-85A8-7C10C5BB0855}" type="pres">
      <dgm:prSet presAssocID="{ECD8F9C3-DCA3-48A6-ADFF-5666AA3CCE51}" presName="hierChild5" presStyleCnt="0"/>
      <dgm:spPr/>
    </dgm:pt>
    <dgm:pt modelId="{A5AC6E1A-01F2-4E90-A956-B6E7DCD678A7}" type="pres">
      <dgm:prSet presAssocID="{3B469370-27A4-4B31-BFAC-EA8B9EC79D00}" presName="Name37" presStyleLbl="parChTrans1D4" presStyleIdx="4" presStyleCnt="12"/>
      <dgm:spPr/>
      <dgm:t>
        <a:bodyPr/>
        <a:lstStyle/>
        <a:p>
          <a:endParaRPr lang="en-GB"/>
        </a:p>
      </dgm:t>
    </dgm:pt>
    <dgm:pt modelId="{E61BF2F5-B506-4DDE-9A4E-1D76A5F84F46}" type="pres">
      <dgm:prSet presAssocID="{0419E114-2FCA-4F69-B0D6-0029D98DA87A}" presName="hierRoot2" presStyleCnt="0">
        <dgm:presLayoutVars>
          <dgm:hierBranch val="init"/>
        </dgm:presLayoutVars>
      </dgm:prSet>
      <dgm:spPr/>
    </dgm:pt>
    <dgm:pt modelId="{8E0F55BA-749D-461A-A90D-5B6FEA81931E}" type="pres">
      <dgm:prSet presAssocID="{0419E114-2FCA-4F69-B0D6-0029D98DA87A}" presName="rootComposite" presStyleCnt="0"/>
      <dgm:spPr/>
    </dgm:pt>
    <dgm:pt modelId="{C9C0BC6F-58B8-4301-8FE1-0647404F3613}" type="pres">
      <dgm:prSet presAssocID="{0419E114-2FCA-4F69-B0D6-0029D98DA87A}" presName="rootText" presStyleLbl="node4" presStyleIdx="4" presStyleCnt="1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18681C1E-A4FF-49A5-911D-4F5223FFA634}" type="pres">
      <dgm:prSet presAssocID="{0419E114-2FCA-4F69-B0D6-0029D98DA87A}" presName="rootConnector" presStyleLbl="node4" presStyleIdx="4" presStyleCnt="12"/>
      <dgm:spPr/>
      <dgm:t>
        <a:bodyPr/>
        <a:lstStyle/>
        <a:p>
          <a:endParaRPr lang="en-GB"/>
        </a:p>
      </dgm:t>
    </dgm:pt>
    <dgm:pt modelId="{A5EF4697-3610-44A5-AD9F-1983E93E00FC}" type="pres">
      <dgm:prSet presAssocID="{0419E114-2FCA-4F69-B0D6-0029D98DA87A}" presName="hierChild4" presStyleCnt="0"/>
      <dgm:spPr/>
    </dgm:pt>
    <dgm:pt modelId="{7C3B2197-EB2C-4B06-BA31-5F4A08AA1C16}" type="pres">
      <dgm:prSet presAssocID="{630011B8-E105-486C-88EC-A0D7C2B0642E}" presName="Name37" presStyleLbl="parChTrans1D4" presStyleIdx="5" presStyleCnt="12"/>
      <dgm:spPr/>
      <dgm:t>
        <a:bodyPr/>
        <a:lstStyle/>
        <a:p>
          <a:endParaRPr lang="en-GB"/>
        </a:p>
      </dgm:t>
    </dgm:pt>
    <dgm:pt modelId="{09CDA9C2-8763-47F7-A98F-F81EBC782F16}" type="pres">
      <dgm:prSet presAssocID="{D6B248C6-DD6E-41C8-9D91-920846AE860F}" presName="hierRoot2" presStyleCnt="0">
        <dgm:presLayoutVars>
          <dgm:hierBranch val="init"/>
        </dgm:presLayoutVars>
      </dgm:prSet>
      <dgm:spPr/>
    </dgm:pt>
    <dgm:pt modelId="{DAE0FECB-15BA-43F8-A3FD-F43C9F59464D}" type="pres">
      <dgm:prSet presAssocID="{D6B248C6-DD6E-41C8-9D91-920846AE860F}" presName="rootComposite" presStyleCnt="0"/>
      <dgm:spPr/>
    </dgm:pt>
    <dgm:pt modelId="{8A48B0FB-8B29-4F52-9B04-8FE2890B3B8F}" type="pres">
      <dgm:prSet presAssocID="{D6B248C6-DD6E-41C8-9D91-920846AE860F}" presName="rootText" presStyleLbl="node4" presStyleIdx="5" presStyleCnt="1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B432C7D3-6DBC-4BC8-AB1B-85A91A1B2C7A}" type="pres">
      <dgm:prSet presAssocID="{D6B248C6-DD6E-41C8-9D91-920846AE860F}" presName="rootConnector" presStyleLbl="node4" presStyleIdx="5" presStyleCnt="12"/>
      <dgm:spPr/>
      <dgm:t>
        <a:bodyPr/>
        <a:lstStyle/>
        <a:p>
          <a:endParaRPr lang="en-GB"/>
        </a:p>
      </dgm:t>
    </dgm:pt>
    <dgm:pt modelId="{9F3F378E-7DA7-4CBC-9D16-E1DB452520A6}" type="pres">
      <dgm:prSet presAssocID="{D6B248C6-DD6E-41C8-9D91-920846AE860F}" presName="hierChild4" presStyleCnt="0"/>
      <dgm:spPr/>
    </dgm:pt>
    <dgm:pt modelId="{98B8BD31-C9E1-4384-97BB-D0D840E5384E}" type="pres">
      <dgm:prSet presAssocID="{D6B248C6-DD6E-41C8-9D91-920846AE860F}" presName="hierChild5" presStyleCnt="0"/>
      <dgm:spPr/>
    </dgm:pt>
    <dgm:pt modelId="{3B0FA2B4-AC53-4D4B-B999-96EB81A07423}" type="pres">
      <dgm:prSet presAssocID="{33DD2CDD-AED1-4D16-A215-EB0B896E02C5}" presName="Name37" presStyleLbl="parChTrans1D4" presStyleIdx="6" presStyleCnt="12"/>
      <dgm:spPr/>
      <dgm:t>
        <a:bodyPr/>
        <a:lstStyle/>
        <a:p>
          <a:endParaRPr lang="en-GB"/>
        </a:p>
      </dgm:t>
    </dgm:pt>
    <dgm:pt modelId="{7A821B44-059A-4BBC-B9D9-A112E98307BD}" type="pres">
      <dgm:prSet presAssocID="{9F459385-C682-485D-B97F-359FC367BD80}" presName="hierRoot2" presStyleCnt="0">
        <dgm:presLayoutVars>
          <dgm:hierBranch val="init"/>
        </dgm:presLayoutVars>
      </dgm:prSet>
      <dgm:spPr/>
    </dgm:pt>
    <dgm:pt modelId="{70920091-311C-488F-AB65-042730EC9C2E}" type="pres">
      <dgm:prSet presAssocID="{9F459385-C682-485D-B97F-359FC367BD80}" presName="rootComposite" presStyleCnt="0"/>
      <dgm:spPr/>
    </dgm:pt>
    <dgm:pt modelId="{70386F31-8D27-46A2-9DCB-B31C151CA4B5}" type="pres">
      <dgm:prSet presAssocID="{9F459385-C682-485D-B97F-359FC367BD80}" presName="rootText" presStyleLbl="node4" presStyleIdx="6" presStyleCnt="1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CA75DB6F-6C03-491F-A4B4-728CB13B49AE}" type="pres">
      <dgm:prSet presAssocID="{9F459385-C682-485D-B97F-359FC367BD80}" presName="rootConnector" presStyleLbl="node4" presStyleIdx="6" presStyleCnt="12"/>
      <dgm:spPr/>
      <dgm:t>
        <a:bodyPr/>
        <a:lstStyle/>
        <a:p>
          <a:endParaRPr lang="en-GB"/>
        </a:p>
      </dgm:t>
    </dgm:pt>
    <dgm:pt modelId="{B911F7D1-0991-4189-9C52-FB36EBC97633}" type="pres">
      <dgm:prSet presAssocID="{9F459385-C682-485D-B97F-359FC367BD80}" presName="hierChild4" presStyleCnt="0"/>
      <dgm:spPr/>
    </dgm:pt>
    <dgm:pt modelId="{BEED67BB-B585-462C-AA42-A0F7BE383CA0}" type="pres">
      <dgm:prSet presAssocID="{9F459385-C682-485D-B97F-359FC367BD80}" presName="hierChild5" presStyleCnt="0"/>
      <dgm:spPr/>
    </dgm:pt>
    <dgm:pt modelId="{BAC7BE32-F6DB-4589-89F3-8B0D2C27DB39}" type="pres">
      <dgm:prSet presAssocID="{32B0A7A6-0042-438F-9F85-6A34D55D7D88}" presName="Name37" presStyleLbl="parChTrans1D4" presStyleIdx="7" presStyleCnt="12"/>
      <dgm:spPr/>
      <dgm:t>
        <a:bodyPr/>
        <a:lstStyle/>
        <a:p>
          <a:endParaRPr lang="en-GB"/>
        </a:p>
      </dgm:t>
    </dgm:pt>
    <dgm:pt modelId="{A074AA1A-989E-4E18-8B2D-223738D61503}" type="pres">
      <dgm:prSet presAssocID="{69B8AA8A-62A2-4B1A-8ED6-1534C1401A08}" presName="hierRoot2" presStyleCnt="0">
        <dgm:presLayoutVars>
          <dgm:hierBranch val="init"/>
        </dgm:presLayoutVars>
      </dgm:prSet>
      <dgm:spPr/>
    </dgm:pt>
    <dgm:pt modelId="{8DC23CFB-23A5-4FE1-BFA2-7CCAD4B0FD4B}" type="pres">
      <dgm:prSet presAssocID="{69B8AA8A-62A2-4B1A-8ED6-1534C1401A08}" presName="rootComposite" presStyleCnt="0"/>
      <dgm:spPr/>
    </dgm:pt>
    <dgm:pt modelId="{28F84C28-0830-4727-AD1E-6ECB53F32226}" type="pres">
      <dgm:prSet presAssocID="{69B8AA8A-62A2-4B1A-8ED6-1534C1401A08}" presName="rootText" presStyleLbl="node4" presStyleIdx="7" presStyleCnt="1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13C8D5FC-3F5D-4BAB-BD49-26B1542173DB}" type="pres">
      <dgm:prSet presAssocID="{69B8AA8A-62A2-4B1A-8ED6-1534C1401A08}" presName="rootConnector" presStyleLbl="node4" presStyleIdx="7" presStyleCnt="12"/>
      <dgm:spPr/>
      <dgm:t>
        <a:bodyPr/>
        <a:lstStyle/>
        <a:p>
          <a:endParaRPr lang="en-GB"/>
        </a:p>
      </dgm:t>
    </dgm:pt>
    <dgm:pt modelId="{7A20DC3F-19AE-4E2F-8F20-A214D929026F}" type="pres">
      <dgm:prSet presAssocID="{69B8AA8A-62A2-4B1A-8ED6-1534C1401A08}" presName="hierChild4" presStyleCnt="0"/>
      <dgm:spPr/>
    </dgm:pt>
    <dgm:pt modelId="{44F7C113-D4D8-429E-96F7-FE35BDB608A8}" type="pres">
      <dgm:prSet presAssocID="{69B8AA8A-62A2-4B1A-8ED6-1534C1401A08}" presName="hierChild5" presStyleCnt="0"/>
      <dgm:spPr/>
    </dgm:pt>
    <dgm:pt modelId="{5990E086-8A39-423B-819D-F3EEEF3DD4EC}" type="pres">
      <dgm:prSet presAssocID="{0419E114-2FCA-4F69-B0D6-0029D98DA87A}" presName="hierChild5" presStyleCnt="0"/>
      <dgm:spPr/>
    </dgm:pt>
    <dgm:pt modelId="{EBA1CB58-52F3-45FA-B441-8D99CD07D3BD}" type="pres">
      <dgm:prSet presAssocID="{6AEB317E-0CDA-486D-B46A-5D73AA43D8F3}" presName="Name37" presStyleLbl="parChTrans1D4" presStyleIdx="8" presStyleCnt="12"/>
      <dgm:spPr/>
      <dgm:t>
        <a:bodyPr/>
        <a:lstStyle/>
        <a:p>
          <a:endParaRPr lang="en-GB"/>
        </a:p>
      </dgm:t>
    </dgm:pt>
    <dgm:pt modelId="{A68D1652-087A-44B6-B463-DC2AB7424A23}" type="pres">
      <dgm:prSet presAssocID="{348ADE33-8305-43E2-A394-79E70392A717}" presName="hierRoot2" presStyleCnt="0">
        <dgm:presLayoutVars>
          <dgm:hierBranch val="init"/>
        </dgm:presLayoutVars>
      </dgm:prSet>
      <dgm:spPr/>
    </dgm:pt>
    <dgm:pt modelId="{294FDE55-A62D-43F5-B18D-71097480F43E}" type="pres">
      <dgm:prSet presAssocID="{348ADE33-8305-43E2-A394-79E70392A717}" presName="rootComposite" presStyleCnt="0"/>
      <dgm:spPr/>
    </dgm:pt>
    <dgm:pt modelId="{5C19B24E-B18A-4C2A-9A85-00B287177A81}" type="pres">
      <dgm:prSet presAssocID="{348ADE33-8305-43E2-A394-79E70392A717}" presName="rootText" presStyleLbl="node4" presStyleIdx="8" presStyleCnt="1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30D4CF21-9A07-4F44-BA37-A9045F00E34F}" type="pres">
      <dgm:prSet presAssocID="{348ADE33-8305-43E2-A394-79E70392A717}" presName="rootConnector" presStyleLbl="node4" presStyleIdx="8" presStyleCnt="12"/>
      <dgm:spPr/>
      <dgm:t>
        <a:bodyPr/>
        <a:lstStyle/>
        <a:p>
          <a:endParaRPr lang="en-GB"/>
        </a:p>
      </dgm:t>
    </dgm:pt>
    <dgm:pt modelId="{BB96C2AC-6DAE-4804-920F-D6EA2ACF8027}" type="pres">
      <dgm:prSet presAssocID="{348ADE33-8305-43E2-A394-79E70392A717}" presName="hierChild4" presStyleCnt="0"/>
      <dgm:spPr/>
    </dgm:pt>
    <dgm:pt modelId="{A73D6FAA-40AC-4035-A9C2-DBE7F45B4AF3}" type="pres">
      <dgm:prSet presAssocID="{CD52457F-D7CF-4F40-BE1F-60882C65DDE2}" presName="Name37" presStyleLbl="parChTrans1D4" presStyleIdx="9" presStyleCnt="12"/>
      <dgm:spPr/>
      <dgm:t>
        <a:bodyPr/>
        <a:lstStyle/>
        <a:p>
          <a:endParaRPr lang="en-GB"/>
        </a:p>
      </dgm:t>
    </dgm:pt>
    <dgm:pt modelId="{9790140A-B0DA-44E2-8373-4884DE8E540E}" type="pres">
      <dgm:prSet presAssocID="{105C1350-3974-4CAE-9437-53381CEC10C4}" presName="hierRoot2" presStyleCnt="0">
        <dgm:presLayoutVars>
          <dgm:hierBranch val="init"/>
        </dgm:presLayoutVars>
      </dgm:prSet>
      <dgm:spPr/>
    </dgm:pt>
    <dgm:pt modelId="{B7E3F195-9E29-4CE1-B50E-47461BFFB26C}" type="pres">
      <dgm:prSet presAssocID="{105C1350-3974-4CAE-9437-53381CEC10C4}" presName="rootComposite" presStyleCnt="0"/>
      <dgm:spPr/>
    </dgm:pt>
    <dgm:pt modelId="{90821FF7-E654-4DAC-9DA1-021CFCF63D30}" type="pres">
      <dgm:prSet presAssocID="{105C1350-3974-4CAE-9437-53381CEC10C4}" presName="rootText" presStyleLbl="node4" presStyleIdx="9" presStyleCnt="1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5B1FB21D-3382-47F9-BA55-FA6995F9A976}" type="pres">
      <dgm:prSet presAssocID="{105C1350-3974-4CAE-9437-53381CEC10C4}" presName="rootConnector" presStyleLbl="node4" presStyleIdx="9" presStyleCnt="12"/>
      <dgm:spPr/>
      <dgm:t>
        <a:bodyPr/>
        <a:lstStyle/>
        <a:p>
          <a:endParaRPr lang="en-GB"/>
        </a:p>
      </dgm:t>
    </dgm:pt>
    <dgm:pt modelId="{2CF02C05-2A72-40AC-B8DE-F92731187DDF}" type="pres">
      <dgm:prSet presAssocID="{105C1350-3974-4CAE-9437-53381CEC10C4}" presName="hierChild4" presStyleCnt="0"/>
      <dgm:spPr/>
    </dgm:pt>
    <dgm:pt modelId="{D03EE121-6398-4BE8-99AA-C8C8EF7CDA85}" type="pres">
      <dgm:prSet presAssocID="{105C1350-3974-4CAE-9437-53381CEC10C4}" presName="hierChild5" presStyleCnt="0"/>
      <dgm:spPr/>
    </dgm:pt>
    <dgm:pt modelId="{18259AFA-93AB-4C5A-AD9E-C9D046D06BFA}" type="pres">
      <dgm:prSet presAssocID="{30B50FFF-6CEF-423C-BE72-3B6655800C4A}" presName="Name37" presStyleLbl="parChTrans1D4" presStyleIdx="10" presStyleCnt="12"/>
      <dgm:spPr/>
      <dgm:t>
        <a:bodyPr/>
        <a:lstStyle/>
        <a:p>
          <a:endParaRPr lang="en-GB"/>
        </a:p>
      </dgm:t>
    </dgm:pt>
    <dgm:pt modelId="{F16759A3-28BC-423D-9452-143BDD057343}" type="pres">
      <dgm:prSet presAssocID="{C0135C2C-3C90-4645-A723-10C15C3A7FAB}" presName="hierRoot2" presStyleCnt="0">
        <dgm:presLayoutVars>
          <dgm:hierBranch val="init"/>
        </dgm:presLayoutVars>
      </dgm:prSet>
      <dgm:spPr/>
    </dgm:pt>
    <dgm:pt modelId="{B04CB621-035C-41DD-94CA-AB5169A91B9D}" type="pres">
      <dgm:prSet presAssocID="{C0135C2C-3C90-4645-A723-10C15C3A7FAB}" presName="rootComposite" presStyleCnt="0"/>
      <dgm:spPr/>
    </dgm:pt>
    <dgm:pt modelId="{83FC7FFA-9D99-41D3-A48A-96C411A815B3}" type="pres">
      <dgm:prSet presAssocID="{C0135C2C-3C90-4645-A723-10C15C3A7FAB}" presName="rootText" presStyleLbl="node4" presStyleIdx="10" presStyleCnt="1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9B820F0F-171B-4B73-8038-DF1ACBCDCA3D}" type="pres">
      <dgm:prSet presAssocID="{C0135C2C-3C90-4645-A723-10C15C3A7FAB}" presName="rootConnector" presStyleLbl="node4" presStyleIdx="10" presStyleCnt="12"/>
      <dgm:spPr/>
      <dgm:t>
        <a:bodyPr/>
        <a:lstStyle/>
        <a:p>
          <a:endParaRPr lang="en-GB"/>
        </a:p>
      </dgm:t>
    </dgm:pt>
    <dgm:pt modelId="{60229D1C-F5E6-410F-9452-456D64421665}" type="pres">
      <dgm:prSet presAssocID="{C0135C2C-3C90-4645-A723-10C15C3A7FAB}" presName="hierChild4" presStyleCnt="0"/>
      <dgm:spPr/>
    </dgm:pt>
    <dgm:pt modelId="{7E363AFC-987E-448D-AE46-2A3C42AE80E4}" type="pres">
      <dgm:prSet presAssocID="{C0135C2C-3C90-4645-A723-10C15C3A7FAB}" presName="hierChild5" presStyleCnt="0"/>
      <dgm:spPr/>
    </dgm:pt>
    <dgm:pt modelId="{33DB1FC6-122F-4454-B406-E765412DE79A}" type="pres">
      <dgm:prSet presAssocID="{16872B6D-35AB-417F-93BF-8F1E05D5D8A7}" presName="Name37" presStyleLbl="parChTrans1D4" presStyleIdx="11" presStyleCnt="12"/>
      <dgm:spPr/>
      <dgm:t>
        <a:bodyPr/>
        <a:lstStyle/>
        <a:p>
          <a:endParaRPr lang="en-GB"/>
        </a:p>
      </dgm:t>
    </dgm:pt>
    <dgm:pt modelId="{19B31F4E-CD3A-4692-A002-2FA3E6BC7D72}" type="pres">
      <dgm:prSet presAssocID="{F620C26E-9648-44E8-AE3E-4022F8E222BA}" presName="hierRoot2" presStyleCnt="0">
        <dgm:presLayoutVars>
          <dgm:hierBranch val="init"/>
        </dgm:presLayoutVars>
      </dgm:prSet>
      <dgm:spPr/>
    </dgm:pt>
    <dgm:pt modelId="{66059AB2-F520-414E-BD7D-CEF6AE4628E0}" type="pres">
      <dgm:prSet presAssocID="{F620C26E-9648-44E8-AE3E-4022F8E222BA}" presName="rootComposite" presStyleCnt="0"/>
      <dgm:spPr/>
    </dgm:pt>
    <dgm:pt modelId="{61253270-59DC-4643-B9F7-3C33022A61A1}" type="pres">
      <dgm:prSet presAssocID="{F620C26E-9648-44E8-AE3E-4022F8E222BA}" presName="rootText" presStyleLbl="node4" presStyleIdx="11" presStyleCnt="1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A8FC1EFA-7EF0-4206-A49F-1A29D8A5BD1A}" type="pres">
      <dgm:prSet presAssocID="{F620C26E-9648-44E8-AE3E-4022F8E222BA}" presName="rootConnector" presStyleLbl="node4" presStyleIdx="11" presStyleCnt="12"/>
      <dgm:spPr/>
      <dgm:t>
        <a:bodyPr/>
        <a:lstStyle/>
        <a:p>
          <a:endParaRPr lang="en-GB"/>
        </a:p>
      </dgm:t>
    </dgm:pt>
    <dgm:pt modelId="{FA2F0E02-BD5C-4556-9BA2-1568AFF816CB}" type="pres">
      <dgm:prSet presAssocID="{F620C26E-9648-44E8-AE3E-4022F8E222BA}" presName="hierChild4" presStyleCnt="0"/>
      <dgm:spPr/>
    </dgm:pt>
    <dgm:pt modelId="{3518C1CE-4D39-4A58-ADE5-C6B974BD065F}" type="pres">
      <dgm:prSet presAssocID="{F620C26E-9648-44E8-AE3E-4022F8E222BA}" presName="hierChild5" presStyleCnt="0"/>
      <dgm:spPr/>
    </dgm:pt>
    <dgm:pt modelId="{9EC30E4C-3B56-41EF-B57C-9ACFA34B3711}" type="pres">
      <dgm:prSet presAssocID="{348ADE33-8305-43E2-A394-79E70392A717}" presName="hierChild5" presStyleCnt="0"/>
      <dgm:spPr/>
    </dgm:pt>
    <dgm:pt modelId="{AAEE63EF-22E9-455E-9493-EE1A107029F4}" type="pres">
      <dgm:prSet presAssocID="{AEC6A569-C73E-4253-87C7-19F4EC5F1D40}" presName="hierChild5" presStyleCnt="0"/>
      <dgm:spPr/>
    </dgm:pt>
    <dgm:pt modelId="{18C4A00E-6F6C-41C6-BD10-7867E12894EE}" type="pres">
      <dgm:prSet presAssocID="{86395B28-5DFE-4CB0-8CA9-505BDF7F418A}" presName="hierChild5" presStyleCnt="0"/>
      <dgm:spPr/>
    </dgm:pt>
    <dgm:pt modelId="{2EE0C0FF-12D3-476C-BD5B-B66C338E3441}" type="pres">
      <dgm:prSet presAssocID="{946C7596-F2E9-4FC7-8AC0-990132D8A9FE}" presName="Name37" presStyleLbl="parChTrans1D2" presStyleIdx="1" presStyleCnt="2"/>
      <dgm:spPr/>
      <dgm:t>
        <a:bodyPr/>
        <a:lstStyle/>
        <a:p>
          <a:endParaRPr lang="en-GB"/>
        </a:p>
      </dgm:t>
    </dgm:pt>
    <dgm:pt modelId="{FFCF9158-1669-4C06-B314-9EBFE8B11002}" type="pres">
      <dgm:prSet presAssocID="{4216B30C-B85E-4777-B929-C1934FFDDBA2}" presName="hierRoot2" presStyleCnt="0">
        <dgm:presLayoutVars>
          <dgm:hierBranch val="init"/>
        </dgm:presLayoutVars>
      </dgm:prSet>
      <dgm:spPr/>
    </dgm:pt>
    <dgm:pt modelId="{8C7F9A26-6A97-4E33-BCE4-A0851897DB80}" type="pres">
      <dgm:prSet presAssocID="{4216B30C-B85E-4777-B929-C1934FFDDBA2}" presName="rootComposite" presStyleCnt="0"/>
      <dgm:spPr/>
    </dgm:pt>
    <dgm:pt modelId="{01578624-DB1A-44A1-A584-7BF4B2022C03}" type="pres">
      <dgm:prSet presAssocID="{4216B30C-B85E-4777-B929-C1934FFDDBA2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6918589D-B9D0-41AF-B4D3-A21EAC4E1BDA}" type="pres">
      <dgm:prSet presAssocID="{4216B30C-B85E-4777-B929-C1934FFDDBA2}" presName="rootConnector" presStyleLbl="node2" presStyleIdx="1" presStyleCnt="2"/>
      <dgm:spPr/>
      <dgm:t>
        <a:bodyPr/>
        <a:lstStyle/>
        <a:p>
          <a:endParaRPr lang="en-GB"/>
        </a:p>
      </dgm:t>
    </dgm:pt>
    <dgm:pt modelId="{F218A62F-E18C-4359-AAC2-11A8BAFA3616}" type="pres">
      <dgm:prSet presAssocID="{4216B30C-B85E-4777-B929-C1934FFDDBA2}" presName="hierChild4" presStyleCnt="0"/>
      <dgm:spPr/>
    </dgm:pt>
    <dgm:pt modelId="{21E94AF8-918E-4CA8-BBF1-A3A5BC09C7A6}" type="pres">
      <dgm:prSet presAssocID="{40807B75-A470-4B37-B1FE-5E21D8F6AC68}" presName="Name37" presStyleLbl="parChTrans1D3" presStyleIdx="2" presStyleCnt="6"/>
      <dgm:spPr/>
      <dgm:t>
        <a:bodyPr/>
        <a:lstStyle/>
        <a:p>
          <a:endParaRPr lang="en-GB"/>
        </a:p>
      </dgm:t>
    </dgm:pt>
    <dgm:pt modelId="{B83DD918-4F6E-4AD1-82AC-6BF1453DCD58}" type="pres">
      <dgm:prSet presAssocID="{ADE6A20D-6A8B-4E30-BC10-810B308EEA54}" presName="hierRoot2" presStyleCnt="0">
        <dgm:presLayoutVars>
          <dgm:hierBranch val="init"/>
        </dgm:presLayoutVars>
      </dgm:prSet>
      <dgm:spPr/>
    </dgm:pt>
    <dgm:pt modelId="{10F2F731-BD31-4B41-9283-86C02FCCA9C7}" type="pres">
      <dgm:prSet presAssocID="{ADE6A20D-6A8B-4E30-BC10-810B308EEA54}" presName="rootComposite" presStyleCnt="0"/>
      <dgm:spPr/>
    </dgm:pt>
    <dgm:pt modelId="{7136CDB5-CFAD-454B-B5AF-1B4B2D4535B8}" type="pres">
      <dgm:prSet presAssocID="{ADE6A20D-6A8B-4E30-BC10-810B308EEA54}" presName="rootText" presStyleLbl="node3" presStyleIdx="2" presStyleCnt="6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0D9F5E8D-A415-4495-8F5D-97E52205DFFE}" type="pres">
      <dgm:prSet presAssocID="{ADE6A20D-6A8B-4E30-BC10-810B308EEA54}" presName="rootConnector" presStyleLbl="node3" presStyleIdx="2" presStyleCnt="6"/>
      <dgm:spPr/>
      <dgm:t>
        <a:bodyPr/>
        <a:lstStyle/>
        <a:p>
          <a:endParaRPr lang="en-GB"/>
        </a:p>
      </dgm:t>
    </dgm:pt>
    <dgm:pt modelId="{E6A13C69-FCF5-496E-9485-6E4F55BE0DE8}" type="pres">
      <dgm:prSet presAssocID="{ADE6A20D-6A8B-4E30-BC10-810B308EEA54}" presName="hierChild4" presStyleCnt="0"/>
      <dgm:spPr/>
    </dgm:pt>
    <dgm:pt modelId="{E16388FD-591B-4C3E-BEAB-CFD74D9F3851}" type="pres">
      <dgm:prSet presAssocID="{ADE6A20D-6A8B-4E30-BC10-810B308EEA54}" presName="hierChild5" presStyleCnt="0"/>
      <dgm:spPr/>
    </dgm:pt>
    <dgm:pt modelId="{EFA1261F-C2CB-443E-AE67-18DAC25DB6C3}" type="pres">
      <dgm:prSet presAssocID="{0EACA39B-93F8-4BDF-8B70-C561F95657A7}" presName="Name37" presStyleLbl="parChTrans1D3" presStyleIdx="3" presStyleCnt="6"/>
      <dgm:spPr/>
      <dgm:t>
        <a:bodyPr/>
        <a:lstStyle/>
        <a:p>
          <a:endParaRPr lang="en-GB"/>
        </a:p>
      </dgm:t>
    </dgm:pt>
    <dgm:pt modelId="{D5E64DE6-4BC8-493B-B40A-65802E886CBE}" type="pres">
      <dgm:prSet presAssocID="{3E0D594C-7283-4E1A-8F48-4F758CEF7F7A}" presName="hierRoot2" presStyleCnt="0">
        <dgm:presLayoutVars>
          <dgm:hierBranch val="init"/>
        </dgm:presLayoutVars>
      </dgm:prSet>
      <dgm:spPr/>
    </dgm:pt>
    <dgm:pt modelId="{6926DEDE-0B64-4316-BB3B-78C80A7817D1}" type="pres">
      <dgm:prSet presAssocID="{3E0D594C-7283-4E1A-8F48-4F758CEF7F7A}" presName="rootComposite" presStyleCnt="0"/>
      <dgm:spPr/>
    </dgm:pt>
    <dgm:pt modelId="{C0F82FC5-EB4E-41E7-966B-0F4DFE451A79}" type="pres">
      <dgm:prSet presAssocID="{3E0D594C-7283-4E1A-8F48-4F758CEF7F7A}" presName="rootText" presStyleLbl="node3" presStyleIdx="3" presStyleCnt="6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BC22F962-9F51-4332-8350-969917EDD122}" type="pres">
      <dgm:prSet presAssocID="{3E0D594C-7283-4E1A-8F48-4F758CEF7F7A}" presName="rootConnector" presStyleLbl="node3" presStyleIdx="3" presStyleCnt="6"/>
      <dgm:spPr/>
      <dgm:t>
        <a:bodyPr/>
        <a:lstStyle/>
        <a:p>
          <a:endParaRPr lang="en-GB"/>
        </a:p>
      </dgm:t>
    </dgm:pt>
    <dgm:pt modelId="{14BCDF64-9882-4A31-836C-061AFC230D6C}" type="pres">
      <dgm:prSet presAssocID="{3E0D594C-7283-4E1A-8F48-4F758CEF7F7A}" presName="hierChild4" presStyleCnt="0"/>
      <dgm:spPr/>
    </dgm:pt>
    <dgm:pt modelId="{CD8833D3-0326-4BB0-8A55-5431E86EC0E6}" type="pres">
      <dgm:prSet presAssocID="{3E0D594C-7283-4E1A-8F48-4F758CEF7F7A}" presName="hierChild5" presStyleCnt="0"/>
      <dgm:spPr/>
    </dgm:pt>
    <dgm:pt modelId="{84E3BEB7-E39D-4F4D-9298-5D0FE6AA9C3B}" type="pres">
      <dgm:prSet presAssocID="{1D010F3C-767A-45CB-874A-E5B3F1D089EE}" presName="Name37" presStyleLbl="parChTrans1D3" presStyleIdx="4" presStyleCnt="6"/>
      <dgm:spPr/>
      <dgm:t>
        <a:bodyPr/>
        <a:lstStyle/>
        <a:p>
          <a:endParaRPr lang="en-GB"/>
        </a:p>
      </dgm:t>
    </dgm:pt>
    <dgm:pt modelId="{50A8AA6A-4246-4F62-AE50-B3B053B63501}" type="pres">
      <dgm:prSet presAssocID="{BDE3F801-3CD1-4DD1-8A1B-87706673E29B}" presName="hierRoot2" presStyleCnt="0">
        <dgm:presLayoutVars>
          <dgm:hierBranch val="init"/>
        </dgm:presLayoutVars>
      </dgm:prSet>
      <dgm:spPr/>
    </dgm:pt>
    <dgm:pt modelId="{09C32E4B-0F97-4470-B0C5-E4808335D6A3}" type="pres">
      <dgm:prSet presAssocID="{BDE3F801-3CD1-4DD1-8A1B-87706673E29B}" presName="rootComposite" presStyleCnt="0"/>
      <dgm:spPr/>
    </dgm:pt>
    <dgm:pt modelId="{936DCB94-8B18-41BA-8BE7-F4397EC0701E}" type="pres">
      <dgm:prSet presAssocID="{BDE3F801-3CD1-4DD1-8A1B-87706673E29B}" presName="rootText" presStyleLbl="node3" presStyleIdx="4" presStyleCnt="6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32A34CB0-D236-4D02-8C6A-B7DCFC3578AD}" type="pres">
      <dgm:prSet presAssocID="{BDE3F801-3CD1-4DD1-8A1B-87706673E29B}" presName="rootConnector" presStyleLbl="node3" presStyleIdx="4" presStyleCnt="6"/>
      <dgm:spPr/>
      <dgm:t>
        <a:bodyPr/>
        <a:lstStyle/>
        <a:p>
          <a:endParaRPr lang="en-GB"/>
        </a:p>
      </dgm:t>
    </dgm:pt>
    <dgm:pt modelId="{115DC289-B43A-42EC-8E36-7061BE71D5A6}" type="pres">
      <dgm:prSet presAssocID="{BDE3F801-3CD1-4DD1-8A1B-87706673E29B}" presName="hierChild4" presStyleCnt="0"/>
      <dgm:spPr/>
    </dgm:pt>
    <dgm:pt modelId="{405E3EBC-E0A0-4853-8194-7F930CE04F4F}" type="pres">
      <dgm:prSet presAssocID="{BDE3F801-3CD1-4DD1-8A1B-87706673E29B}" presName="hierChild5" presStyleCnt="0"/>
      <dgm:spPr/>
    </dgm:pt>
    <dgm:pt modelId="{497D93FA-78D8-4ACA-BB36-560122E5C4CF}" type="pres">
      <dgm:prSet presAssocID="{F2E3B3C3-8736-4E8E-A862-DA7547E9D1E2}" presName="Name37" presStyleLbl="parChTrans1D3" presStyleIdx="5" presStyleCnt="6"/>
      <dgm:spPr/>
      <dgm:t>
        <a:bodyPr/>
        <a:lstStyle/>
        <a:p>
          <a:endParaRPr lang="en-GB"/>
        </a:p>
      </dgm:t>
    </dgm:pt>
    <dgm:pt modelId="{2E4B4484-D7FD-485E-A35C-6E11A5C03C97}" type="pres">
      <dgm:prSet presAssocID="{2A237022-1B07-4E74-BC62-150919D56DF4}" presName="hierRoot2" presStyleCnt="0">
        <dgm:presLayoutVars>
          <dgm:hierBranch val="init"/>
        </dgm:presLayoutVars>
      </dgm:prSet>
      <dgm:spPr/>
    </dgm:pt>
    <dgm:pt modelId="{27964231-902C-424D-BEA6-98082491E82F}" type="pres">
      <dgm:prSet presAssocID="{2A237022-1B07-4E74-BC62-150919D56DF4}" presName="rootComposite" presStyleCnt="0"/>
      <dgm:spPr/>
    </dgm:pt>
    <dgm:pt modelId="{E2EE8EC6-DDAD-444B-B044-AB0614065F29}" type="pres">
      <dgm:prSet presAssocID="{2A237022-1B07-4E74-BC62-150919D56DF4}" presName="rootText" presStyleLbl="node3" presStyleIdx="5" presStyleCnt="6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DE9CCD34-6EB8-4B64-A8AD-813BCD2AC452}" type="pres">
      <dgm:prSet presAssocID="{2A237022-1B07-4E74-BC62-150919D56DF4}" presName="rootConnector" presStyleLbl="node3" presStyleIdx="5" presStyleCnt="6"/>
      <dgm:spPr/>
      <dgm:t>
        <a:bodyPr/>
        <a:lstStyle/>
        <a:p>
          <a:endParaRPr lang="en-GB"/>
        </a:p>
      </dgm:t>
    </dgm:pt>
    <dgm:pt modelId="{F9346B6D-842E-474B-B966-1BE941BEA818}" type="pres">
      <dgm:prSet presAssocID="{2A237022-1B07-4E74-BC62-150919D56DF4}" presName="hierChild4" presStyleCnt="0"/>
      <dgm:spPr/>
    </dgm:pt>
    <dgm:pt modelId="{CE83F601-CE4A-49AD-A3B5-5150D5A94591}" type="pres">
      <dgm:prSet presAssocID="{2A237022-1B07-4E74-BC62-150919D56DF4}" presName="hierChild5" presStyleCnt="0"/>
      <dgm:spPr/>
    </dgm:pt>
    <dgm:pt modelId="{31F89519-7693-4030-B881-AD1F55448105}" type="pres">
      <dgm:prSet presAssocID="{4216B30C-B85E-4777-B929-C1934FFDDBA2}" presName="hierChild5" presStyleCnt="0"/>
      <dgm:spPr/>
    </dgm:pt>
    <dgm:pt modelId="{8FFAEE67-9D81-497C-B7BB-1017C1954692}" type="pres">
      <dgm:prSet presAssocID="{DF773972-F408-47C8-934D-517354DDBBD4}" presName="hierChild3" presStyleCnt="0"/>
      <dgm:spPr/>
    </dgm:pt>
  </dgm:ptLst>
  <dgm:cxnLst>
    <dgm:cxn modelId="{055ED458-7339-4E9A-8881-270992218D2C}" srcId="{ED0A2B2C-8A06-4EC6-BBBC-8BBB84590489}" destId="{DF773972-F408-47C8-934D-517354DDBBD4}" srcOrd="0" destOrd="0" parTransId="{586354AC-8215-4FF9-9E20-1F1B9AC7565B}" sibTransId="{2038D3A4-06C0-4FC7-A2BB-D81D6DDBA33D}"/>
    <dgm:cxn modelId="{F1AC791F-91E6-430D-A168-19CCF85B55B6}" type="presOf" srcId="{ECD8F9C3-DCA3-48A6-ADFF-5666AA3CCE51}" destId="{3C65B10A-1943-447E-96C1-8BDF8EC73EEC}" srcOrd="0" destOrd="0" presId="urn:microsoft.com/office/officeart/2005/8/layout/orgChart1"/>
    <dgm:cxn modelId="{AA274175-DA25-413A-8935-1DDE5014B06A}" type="presOf" srcId="{6E739C09-D894-431D-99A8-7BEFD24DEE1B}" destId="{4C7AFADE-4DBC-4FFD-8DB8-4DEAC7334B6B}" srcOrd="1" destOrd="0" presId="urn:microsoft.com/office/officeart/2005/8/layout/orgChart1"/>
    <dgm:cxn modelId="{4DFC2626-56D9-423C-BD0E-F46FF1DCC14F}" srcId="{AEC6A569-C73E-4253-87C7-19F4EC5F1D40}" destId="{348ADE33-8305-43E2-A394-79E70392A717}" srcOrd="2" destOrd="0" parTransId="{6AEB317E-0CDA-486D-B46A-5D73AA43D8F3}" sibTransId="{C935C2AA-6A13-4957-BE71-E3DCD3D5A244}"/>
    <dgm:cxn modelId="{5BBBA1A1-21B3-405F-B168-F2D271FC36A4}" type="presOf" srcId="{BDE3F801-3CD1-4DD1-8A1B-87706673E29B}" destId="{32A34CB0-D236-4D02-8C6A-B7DCFC3578AD}" srcOrd="1" destOrd="0" presId="urn:microsoft.com/office/officeart/2005/8/layout/orgChart1"/>
    <dgm:cxn modelId="{C8F25B9C-E3D4-426B-BD36-962A7523EB46}" type="presOf" srcId="{86395B28-5DFE-4CB0-8CA9-505BDF7F418A}" destId="{E5BFE511-8092-41A9-8E65-A7FD6F38362C}" srcOrd="0" destOrd="0" presId="urn:microsoft.com/office/officeart/2005/8/layout/orgChart1"/>
    <dgm:cxn modelId="{D6C8FFFD-E4E5-469C-8D99-04B3B5A7728D}" srcId="{4216B30C-B85E-4777-B929-C1934FFDDBA2}" destId="{3E0D594C-7283-4E1A-8F48-4F758CEF7F7A}" srcOrd="1" destOrd="0" parTransId="{0EACA39B-93F8-4BDF-8B70-C561F95657A7}" sibTransId="{596CBFAA-698B-4ADA-835F-FC72A2A055E4}"/>
    <dgm:cxn modelId="{AEEE3860-2776-4DF0-ADC9-8B95005FF0C9}" srcId="{DF773972-F408-47C8-934D-517354DDBBD4}" destId="{4216B30C-B85E-4777-B929-C1934FFDDBA2}" srcOrd="1" destOrd="0" parTransId="{946C7596-F2E9-4FC7-8AC0-990132D8A9FE}" sibTransId="{D719C230-2E98-4B31-A185-7712DB72A22F}"/>
    <dgm:cxn modelId="{805B38D9-14C7-4516-959E-A7445C6AA328}" srcId="{AEC6A569-C73E-4253-87C7-19F4EC5F1D40}" destId="{0419E114-2FCA-4F69-B0D6-0029D98DA87A}" srcOrd="1" destOrd="0" parTransId="{3B469370-27A4-4B31-BFAC-EA8B9EC79D00}" sibTransId="{712C2A5F-6F15-411B-B665-8CDA556554EC}"/>
    <dgm:cxn modelId="{3CA14F96-503D-4762-A1F7-A7583E3474F2}" type="presOf" srcId="{33DD2CDD-AED1-4D16-A215-EB0B896E02C5}" destId="{3B0FA2B4-AC53-4D4B-B999-96EB81A07423}" srcOrd="0" destOrd="0" presId="urn:microsoft.com/office/officeart/2005/8/layout/orgChart1"/>
    <dgm:cxn modelId="{63FD7989-5848-4982-BABC-32FBD670375F}" type="presOf" srcId="{C0135C2C-3C90-4645-A723-10C15C3A7FAB}" destId="{9B820F0F-171B-4B73-8038-DF1ACBCDCA3D}" srcOrd="1" destOrd="0" presId="urn:microsoft.com/office/officeart/2005/8/layout/orgChart1"/>
    <dgm:cxn modelId="{17562A9E-775D-4F11-BB2E-77A8696ED5B6}" type="presOf" srcId="{ECD8F9C3-DCA3-48A6-ADFF-5666AA3CCE51}" destId="{E6D88F63-B1A4-4C97-9D30-F94B686E739A}" srcOrd="1" destOrd="0" presId="urn:microsoft.com/office/officeart/2005/8/layout/orgChart1"/>
    <dgm:cxn modelId="{F3B7BFF7-DBEC-4CA3-BA21-39E299A8D807}" type="presOf" srcId="{30B50FFF-6CEF-423C-BE72-3B6655800C4A}" destId="{18259AFA-93AB-4C5A-AD9E-C9D046D06BFA}" srcOrd="0" destOrd="0" presId="urn:microsoft.com/office/officeart/2005/8/layout/orgChart1"/>
    <dgm:cxn modelId="{A4BF3FFB-E35F-4D39-B2A9-E9F249E9E6A8}" type="presOf" srcId="{105C1350-3974-4CAE-9437-53381CEC10C4}" destId="{5B1FB21D-3382-47F9-BA55-FA6995F9A976}" srcOrd="1" destOrd="0" presId="urn:microsoft.com/office/officeart/2005/8/layout/orgChart1"/>
    <dgm:cxn modelId="{8AC939FE-0637-42BE-BC76-DC35258ACF55}" srcId="{4216B30C-B85E-4777-B929-C1934FFDDBA2}" destId="{BDE3F801-3CD1-4DD1-8A1B-87706673E29B}" srcOrd="2" destOrd="0" parTransId="{1D010F3C-767A-45CB-874A-E5B3F1D089EE}" sibTransId="{A2E392DE-16EC-4E65-8B3A-AED203F3F82B}"/>
    <dgm:cxn modelId="{62525667-8933-42C2-96AC-F8558A2106D0}" type="presOf" srcId="{69B8AA8A-62A2-4B1A-8ED6-1534C1401A08}" destId="{13C8D5FC-3F5D-4BAB-BD49-26B1542173DB}" srcOrd="1" destOrd="0" presId="urn:microsoft.com/office/officeart/2005/8/layout/orgChart1"/>
    <dgm:cxn modelId="{84E63D54-75E4-4B1A-A270-F199C79AC6CB}" type="presOf" srcId="{69B8AA8A-62A2-4B1A-8ED6-1534C1401A08}" destId="{28F84C28-0830-4727-AD1E-6ECB53F32226}" srcOrd="0" destOrd="0" presId="urn:microsoft.com/office/officeart/2005/8/layout/orgChart1"/>
    <dgm:cxn modelId="{2D9B40A8-8C72-4EB4-B55C-EAC014AAF6BD}" type="presOf" srcId="{3B469370-27A4-4B31-BFAC-EA8B9EC79D00}" destId="{A5AC6E1A-01F2-4E90-A956-B6E7DCD678A7}" srcOrd="0" destOrd="0" presId="urn:microsoft.com/office/officeart/2005/8/layout/orgChart1"/>
    <dgm:cxn modelId="{4E295258-01C9-4AA6-8E79-0DCEF1D9D600}" srcId="{348ADE33-8305-43E2-A394-79E70392A717}" destId="{C0135C2C-3C90-4645-A723-10C15C3A7FAB}" srcOrd="1" destOrd="0" parTransId="{30B50FFF-6CEF-423C-BE72-3B6655800C4A}" sibTransId="{79D3CFE3-956E-4E37-BFD9-3782198C696E}"/>
    <dgm:cxn modelId="{624E05F1-9273-49A6-9E06-8854DDD67B9C}" type="presOf" srcId="{DF773972-F408-47C8-934D-517354DDBBD4}" destId="{77FC0F01-A822-42B4-938F-08A05804817F}" srcOrd="1" destOrd="0" presId="urn:microsoft.com/office/officeart/2005/8/layout/orgChart1"/>
    <dgm:cxn modelId="{C94F4505-935D-4555-AAD1-5619EE9287BC}" srcId="{ECD8F9C3-DCA3-48A6-ADFF-5666AA3CCE51}" destId="{FC5882A4-3DD7-4982-93EB-9635B4A50904}" srcOrd="1" destOrd="0" parTransId="{C52F9239-D764-4149-93A0-4C9F08E06DE5}" sibTransId="{3B239D0A-EAD3-4C1F-BEA9-5D6348F7C7BA}"/>
    <dgm:cxn modelId="{F3591C3D-B831-42B3-8800-2012CFD32EBC}" srcId="{ECD8F9C3-DCA3-48A6-ADFF-5666AA3CCE51}" destId="{F4F6ECCC-84CE-449A-9191-E66C96F455A0}" srcOrd="0" destOrd="0" parTransId="{24E34AE3-C1F0-4AA5-902C-F1B41C3291E5}" sibTransId="{154A2DF4-58FB-49D6-AA46-C7325AFD15D8}"/>
    <dgm:cxn modelId="{7C42F82D-3EAE-48DE-AA01-2FF8DB1410D2}" type="presOf" srcId="{86395B28-5DFE-4CB0-8CA9-505BDF7F418A}" destId="{629E15A9-EF18-499B-B575-26CD6422C2E2}" srcOrd="1" destOrd="0" presId="urn:microsoft.com/office/officeart/2005/8/layout/orgChart1"/>
    <dgm:cxn modelId="{9E7F8083-F6BE-4EAF-9338-E07CD8BB27F8}" type="presOf" srcId="{FC5882A4-3DD7-4982-93EB-9635B4A50904}" destId="{51AE614E-C152-4889-BFCD-220FD51E9272}" srcOrd="1" destOrd="0" presId="urn:microsoft.com/office/officeart/2005/8/layout/orgChart1"/>
    <dgm:cxn modelId="{4FE305FA-12A9-40FA-BFE5-6E88AFF37C35}" type="presOf" srcId="{1D010F3C-767A-45CB-874A-E5B3F1D089EE}" destId="{84E3BEB7-E39D-4F4D-9298-5D0FE6AA9C3B}" srcOrd="0" destOrd="0" presId="urn:microsoft.com/office/officeart/2005/8/layout/orgChart1"/>
    <dgm:cxn modelId="{2AED71F1-7D4E-4363-8984-B6324770B214}" type="presOf" srcId="{D6B248C6-DD6E-41C8-9D91-920846AE860F}" destId="{B432C7D3-6DBC-4BC8-AB1B-85A91A1B2C7A}" srcOrd="1" destOrd="0" presId="urn:microsoft.com/office/officeart/2005/8/layout/orgChart1"/>
    <dgm:cxn modelId="{CDEB9515-E8AB-44DA-A440-C99F124E65CA}" srcId="{0419E114-2FCA-4F69-B0D6-0029D98DA87A}" destId="{D6B248C6-DD6E-41C8-9D91-920846AE860F}" srcOrd="0" destOrd="0" parTransId="{630011B8-E105-486C-88EC-A0D7C2B0642E}" sibTransId="{41A4C92A-0F3B-4250-8237-9937EED29B85}"/>
    <dgm:cxn modelId="{F2E59ECA-1834-4BB9-9622-A39F20ED9CE8}" type="presOf" srcId="{4216B30C-B85E-4777-B929-C1934FFDDBA2}" destId="{01578624-DB1A-44A1-A584-7BF4B2022C03}" srcOrd="0" destOrd="0" presId="urn:microsoft.com/office/officeart/2005/8/layout/orgChart1"/>
    <dgm:cxn modelId="{7B435F4E-BAC3-4AD7-8AC5-AD70C0FB9E8B}" type="presOf" srcId="{0419E114-2FCA-4F69-B0D6-0029D98DA87A}" destId="{C9C0BC6F-58B8-4301-8FE1-0647404F3613}" srcOrd="0" destOrd="0" presId="urn:microsoft.com/office/officeart/2005/8/layout/orgChart1"/>
    <dgm:cxn modelId="{1769320B-0F19-447D-9D31-911524AB0E6D}" type="presOf" srcId="{946C7596-F2E9-4FC7-8AC0-990132D8A9FE}" destId="{2EE0C0FF-12D3-476C-BD5B-B66C338E3441}" srcOrd="0" destOrd="0" presId="urn:microsoft.com/office/officeart/2005/8/layout/orgChart1"/>
    <dgm:cxn modelId="{738AC892-4324-4374-B0B4-C130D55C8251}" srcId="{86395B28-5DFE-4CB0-8CA9-505BDF7F418A}" destId="{6E739C09-D894-431D-99A8-7BEFD24DEE1B}" srcOrd="0" destOrd="0" parTransId="{B1FB5166-9EC3-482D-96D3-2B3A845959C1}" sibTransId="{1AF971E7-33D6-458E-867C-788EE5FB7637}"/>
    <dgm:cxn modelId="{432B563B-CE01-4FD6-AB34-7BAD9DF4143B}" type="presOf" srcId="{DF773972-F408-47C8-934D-517354DDBBD4}" destId="{B041B6DE-2E68-4FB6-BAAD-BD7A49BE64D4}" srcOrd="0" destOrd="0" presId="urn:microsoft.com/office/officeart/2005/8/layout/orgChart1"/>
    <dgm:cxn modelId="{109DA3D3-2B57-47C1-A48F-44ED0E4A027C}" type="presOf" srcId="{630011B8-E105-486C-88EC-A0D7C2B0642E}" destId="{7C3B2197-EB2C-4B06-BA31-5F4A08AA1C16}" srcOrd="0" destOrd="0" presId="urn:microsoft.com/office/officeart/2005/8/layout/orgChart1"/>
    <dgm:cxn modelId="{0CC465BE-E1A3-45B9-A276-7F848426E55F}" type="presOf" srcId="{105C1350-3974-4CAE-9437-53381CEC10C4}" destId="{90821FF7-E654-4DAC-9DA1-021CFCF63D30}" srcOrd="0" destOrd="0" presId="urn:microsoft.com/office/officeart/2005/8/layout/orgChart1"/>
    <dgm:cxn modelId="{1091C9D2-BBEA-4F93-80F9-359077C19740}" type="presOf" srcId="{9F459385-C682-485D-B97F-359FC367BD80}" destId="{CA75DB6F-6C03-491F-A4B4-728CB13B49AE}" srcOrd="1" destOrd="0" presId="urn:microsoft.com/office/officeart/2005/8/layout/orgChart1"/>
    <dgm:cxn modelId="{ED172B9E-EB64-4ED5-82AD-C46B27C4D6FF}" srcId="{4216B30C-B85E-4777-B929-C1934FFDDBA2}" destId="{2A237022-1B07-4E74-BC62-150919D56DF4}" srcOrd="3" destOrd="0" parTransId="{F2E3B3C3-8736-4E8E-A862-DA7547E9D1E2}" sibTransId="{C9E0004C-7222-45A4-A5DB-74E56192D76C}"/>
    <dgm:cxn modelId="{9D06F3E7-E050-446A-A76F-C34D2279E8A1}" type="presOf" srcId="{BDE3F801-3CD1-4DD1-8A1B-87706673E29B}" destId="{936DCB94-8B18-41BA-8BE7-F4397EC0701E}" srcOrd="0" destOrd="0" presId="urn:microsoft.com/office/officeart/2005/8/layout/orgChart1"/>
    <dgm:cxn modelId="{59CE1B87-6AC4-4117-BC21-C5F1294208DB}" type="presOf" srcId="{D6B248C6-DD6E-41C8-9D91-920846AE860F}" destId="{8A48B0FB-8B29-4F52-9B04-8FE2890B3B8F}" srcOrd="0" destOrd="0" presId="urn:microsoft.com/office/officeart/2005/8/layout/orgChart1"/>
    <dgm:cxn modelId="{918E6014-0BC9-4BAC-B805-416714DDC669}" type="presOf" srcId="{9F459385-C682-485D-B97F-359FC367BD80}" destId="{70386F31-8D27-46A2-9DCB-B31C151CA4B5}" srcOrd="0" destOrd="0" presId="urn:microsoft.com/office/officeart/2005/8/layout/orgChart1"/>
    <dgm:cxn modelId="{51280803-9D67-4BDF-A8CA-07FA53D38DDC}" type="presOf" srcId="{C0135C2C-3C90-4645-A723-10C15C3A7FAB}" destId="{83FC7FFA-9D99-41D3-A48A-96C411A815B3}" srcOrd="0" destOrd="0" presId="urn:microsoft.com/office/officeart/2005/8/layout/orgChart1"/>
    <dgm:cxn modelId="{F40C9FD6-1688-4997-BBA9-79B533D1B911}" srcId="{DF773972-F408-47C8-934D-517354DDBBD4}" destId="{86395B28-5DFE-4CB0-8CA9-505BDF7F418A}" srcOrd="0" destOrd="0" parTransId="{F0697A9E-2899-4F2E-A1FA-E961AED2D6FA}" sibTransId="{C820E3A7-6FED-4C99-87A3-295349DB6C8A}"/>
    <dgm:cxn modelId="{6EF43F79-AF5F-4EB2-921D-44FDB221296B}" type="presOf" srcId="{B1FB5166-9EC3-482D-96D3-2B3A845959C1}" destId="{502B0E14-1040-4BAA-BFE6-A7539BAACE12}" srcOrd="0" destOrd="0" presId="urn:microsoft.com/office/officeart/2005/8/layout/orgChart1"/>
    <dgm:cxn modelId="{69E005EE-EEB7-42E4-8B69-DDDAF8D0DDE2}" type="presOf" srcId="{AEC6A569-C73E-4253-87C7-19F4EC5F1D40}" destId="{E6B6A0A0-7E2F-4DCE-90D8-25A1864112EC}" srcOrd="1" destOrd="0" presId="urn:microsoft.com/office/officeart/2005/8/layout/orgChart1"/>
    <dgm:cxn modelId="{DDE9EC24-B78C-4E8F-A670-140B6BD10CF3}" type="presOf" srcId="{40807B75-A470-4B37-B1FE-5E21D8F6AC68}" destId="{21E94AF8-918E-4CA8-BBF1-A3A5BC09C7A6}" srcOrd="0" destOrd="0" presId="urn:microsoft.com/office/officeart/2005/8/layout/orgChart1"/>
    <dgm:cxn modelId="{7A5DA97D-5930-4D31-9F26-024D2F30B980}" type="presOf" srcId="{0EACA39B-93F8-4BDF-8B70-C561F95657A7}" destId="{EFA1261F-C2CB-443E-AE67-18DAC25DB6C3}" srcOrd="0" destOrd="0" presId="urn:microsoft.com/office/officeart/2005/8/layout/orgChart1"/>
    <dgm:cxn modelId="{03EECB26-F2EE-4677-84C1-3FF65E73166B}" type="presOf" srcId="{2A237022-1B07-4E74-BC62-150919D56DF4}" destId="{E2EE8EC6-DDAD-444B-B044-AB0614065F29}" srcOrd="0" destOrd="0" presId="urn:microsoft.com/office/officeart/2005/8/layout/orgChart1"/>
    <dgm:cxn modelId="{66CACD40-F983-4CB2-9E97-B736A9C67DE7}" type="presOf" srcId="{11CB3AA5-CEA5-42BA-A2A4-2CD011E1F83D}" destId="{BA525C4E-403C-4E2D-BCB5-DDF310A433A8}" srcOrd="0" destOrd="0" presId="urn:microsoft.com/office/officeart/2005/8/layout/orgChart1"/>
    <dgm:cxn modelId="{FCC8EA33-FC7F-4CC0-AAB6-C25A0A9BF3FF}" type="presOf" srcId="{6E739C09-D894-431D-99A8-7BEFD24DEE1B}" destId="{BA985943-F06C-4965-9C3E-C2FC94034979}" srcOrd="0" destOrd="0" presId="urn:microsoft.com/office/officeart/2005/8/layout/orgChart1"/>
    <dgm:cxn modelId="{0C66F670-AC85-46D3-91BD-F68BE1BF0BE9}" type="presOf" srcId="{0419E114-2FCA-4F69-B0D6-0029D98DA87A}" destId="{18681C1E-A4FF-49A5-911D-4F5223FFA634}" srcOrd="1" destOrd="0" presId="urn:microsoft.com/office/officeart/2005/8/layout/orgChart1"/>
    <dgm:cxn modelId="{57800BC6-C64E-4C58-AA12-8DFB23E45717}" type="presOf" srcId="{24E34AE3-C1F0-4AA5-902C-F1B41C3291E5}" destId="{F51B554F-2AD8-468B-BF29-50E4D6B0DA9A}" srcOrd="0" destOrd="0" presId="urn:microsoft.com/office/officeart/2005/8/layout/orgChart1"/>
    <dgm:cxn modelId="{BB61530E-EE25-4128-86E1-EE4742BAEA8D}" type="presOf" srcId="{32B0A7A6-0042-438F-9F85-6A34D55D7D88}" destId="{BAC7BE32-F6DB-4589-89F3-8B0D2C27DB39}" srcOrd="0" destOrd="0" presId="urn:microsoft.com/office/officeart/2005/8/layout/orgChart1"/>
    <dgm:cxn modelId="{B9509271-0FE4-4BA7-BAF5-31C4F54C5779}" srcId="{0419E114-2FCA-4F69-B0D6-0029D98DA87A}" destId="{9F459385-C682-485D-B97F-359FC367BD80}" srcOrd="1" destOrd="0" parTransId="{33DD2CDD-AED1-4D16-A215-EB0B896E02C5}" sibTransId="{750BF859-F318-4D11-8F5F-5DAADC5EC078}"/>
    <dgm:cxn modelId="{B8C6C16F-8F73-46F4-8B80-9DDD36CD0483}" type="presOf" srcId="{C52F9239-D764-4149-93A0-4C9F08E06DE5}" destId="{A3722E90-74A3-4859-B5CB-8084E035096E}" srcOrd="0" destOrd="0" presId="urn:microsoft.com/office/officeart/2005/8/layout/orgChart1"/>
    <dgm:cxn modelId="{08E85FAF-A6FF-4D26-9521-5CB0A4DB2339}" srcId="{4216B30C-B85E-4777-B929-C1934FFDDBA2}" destId="{ADE6A20D-6A8B-4E30-BC10-810B308EEA54}" srcOrd="0" destOrd="0" parTransId="{40807B75-A470-4B37-B1FE-5E21D8F6AC68}" sibTransId="{586082B0-A161-4791-AD4C-B71607607FCF}"/>
    <dgm:cxn modelId="{9268E6BE-A920-4BAF-8F0D-8F1AF356A024}" srcId="{86395B28-5DFE-4CB0-8CA9-505BDF7F418A}" destId="{AEC6A569-C73E-4253-87C7-19F4EC5F1D40}" srcOrd="1" destOrd="0" parTransId="{11CB3AA5-CEA5-42BA-A2A4-2CD011E1F83D}" sibTransId="{80C542A0-50BE-4C72-83C5-BEBB7F19721D}"/>
    <dgm:cxn modelId="{EF1875F9-2AC0-4AEB-8D1A-38CC846D7DDE}" type="presOf" srcId="{ADE6A20D-6A8B-4E30-BC10-810B308EEA54}" destId="{7136CDB5-CFAD-454B-B5AF-1B4B2D4535B8}" srcOrd="0" destOrd="0" presId="urn:microsoft.com/office/officeart/2005/8/layout/orgChart1"/>
    <dgm:cxn modelId="{023EA632-94E6-457B-902A-0C94E1910D25}" type="presOf" srcId="{F4F6ECCC-84CE-449A-9191-E66C96F455A0}" destId="{E294125F-D5E4-4603-9368-27D7E7E72C66}" srcOrd="0" destOrd="0" presId="urn:microsoft.com/office/officeart/2005/8/layout/orgChart1"/>
    <dgm:cxn modelId="{0EC994B6-A13F-462E-8878-58AE4D66186B}" type="presOf" srcId="{ED0A2B2C-8A06-4EC6-BBBC-8BBB84590489}" destId="{0897B4D4-65C2-4F4C-AA55-BB9CD0A6F3E6}" srcOrd="0" destOrd="0" presId="urn:microsoft.com/office/officeart/2005/8/layout/orgChart1"/>
    <dgm:cxn modelId="{80DFEAA0-5720-4260-AF6C-46B10E5E07D6}" type="presOf" srcId="{4216B30C-B85E-4777-B929-C1934FFDDBA2}" destId="{6918589D-B9D0-41AF-B4D3-A21EAC4E1BDA}" srcOrd="1" destOrd="0" presId="urn:microsoft.com/office/officeart/2005/8/layout/orgChart1"/>
    <dgm:cxn modelId="{E3BCB4FB-2D63-436B-BC66-2C3B771D7019}" type="presOf" srcId="{2A237022-1B07-4E74-BC62-150919D56DF4}" destId="{DE9CCD34-6EB8-4B64-A8AD-813BCD2AC452}" srcOrd="1" destOrd="0" presId="urn:microsoft.com/office/officeart/2005/8/layout/orgChart1"/>
    <dgm:cxn modelId="{01DD4D4E-9E95-44A8-986A-BFB2A4F2815A}" srcId="{AEC6A569-C73E-4253-87C7-19F4EC5F1D40}" destId="{ECD8F9C3-DCA3-48A6-ADFF-5666AA3CCE51}" srcOrd="0" destOrd="0" parTransId="{0CC111EE-2D0B-4D5E-8481-4C2C04016E43}" sibTransId="{A2082C37-94C3-4F86-A729-ECF8CBD14B8E}"/>
    <dgm:cxn modelId="{E8F0AA0E-69EF-442D-873B-F0AB3D3F8F3E}" type="presOf" srcId="{3E0D594C-7283-4E1A-8F48-4F758CEF7F7A}" destId="{C0F82FC5-EB4E-41E7-966B-0F4DFE451A79}" srcOrd="0" destOrd="0" presId="urn:microsoft.com/office/officeart/2005/8/layout/orgChart1"/>
    <dgm:cxn modelId="{2A5A7310-ED95-43AA-B9F5-72871E494A79}" type="presOf" srcId="{4787078C-9307-4534-8D4C-D79244C0EDD4}" destId="{F06D741A-3A8E-407F-B9D3-FF0683E9973B}" srcOrd="1" destOrd="0" presId="urn:microsoft.com/office/officeart/2005/8/layout/orgChart1"/>
    <dgm:cxn modelId="{2FA6954D-B10B-48E7-B9B5-482B23D4E564}" type="presOf" srcId="{4787078C-9307-4534-8D4C-D79244C0EDD4}" destId="{9E73FB22-8C4C-4DBB-9B76-6D1878FB3BDE}" srcOrd="0" destOrd="0" presId="urn:microsoft.com/office/officeart/2005/8/layout/orgChart1"/>
    <dgm:cxn modelId="{3FFD2FC2-4234-42F3-BE22-464C0AF3729C}" type="presOf" srcId="{CD52457F-D7CF-4F40-BE1F-60882C65DDE2}" destId="{A73D6FAA-40AC-4035-A9C2-DBE7F45B4AF3}" srcOrd="0" destOrd="0" presId="urn:microsoft.com/office/officeart/2005/8/layout/orgChart1"/>
    <dgm:cxn modelId="{1CA4AED9-3114-40C1-8409-78630AF13118}" type="presOf" srcId="{6AEB317E-0CDA-486D-B46A-5D73AA43D8F3}" destId="{EBA1CB58-52F3-45FA-B441-8D99CD07D3BD}" srcOrd="0" destOrd="0" presId="urn:microsoft.com/office/officeart/2005/8/layout/orgChart1"/>
    <dgm:cxn modelId="{1AB95601-DE03-435F-A057-22DB660121D8}" srcId="{0419E114-2FCA-4F69-B0D6-0029D98DA87A}" destId="{69B8AA8A-62A2-4B1A-8ED6-1534C1401A08}" srcOrd="2" destOrd="0" parTransId="{32B0A7A6-0042-438F-9F85-6A34D55D7D88}" sibTransId="{21A34F87-9695-4B55-BEFA-41C368936F21}"/>
    <dgm:cxn modelId="{7B249910-6404-48A7-84E8-99D66B999C65}" srcId="{ECD8F9C3-DCA3-48A6-ADFF-5666AA3CCE51}" destId="{4787078C-9307-4534-8D4C-D79244C0EDD4}" srcOrd="2" destOrd="0" parTransId="{71597D25-309B-453D-8D31-CFF86B3B5E7A}" sibTransId="{15232527-E320-4F19-884F-774CA138CB17}"/>
    <dgm:cxn modelId="{3FCE5DA5-7E0A-48E5-9A91-939CEC5B1716}" srcId="{348ADE33-8305-43E2-A394-79E70392A717}" destId="{105C1350-3974-4CAE-9437-53381CEC10C4}" srcOrd="0" destOrd="0" parTransId="{CD52457F-D7CF-4F40-BE1F-60882C65DDE2}" sibTransId="{61C5A3A2-90A1-4F0A-AD29-AC0B3E9DC447}"/>
    <dgm:cxn modelId="{F65986DC-2B37-4BBC-B8C8-AFABD79BBE7D}" type="presOf" srcId="{F4F6ECCC-84CE-449A-9191-E66C96F455A0}" destId="{A0A97407-D7AE-40D7-B377-7591581CC179}" srcOrd="1" destOrd="0" presId="urn:microsoft.com/office/officeart/2005/8/layout/orgChart1"/>
    <dgm:cxn modelId="{ECC906D0-9AE7-47C8-8CC6-07F0B1696189}" type="presOf" srcId="{AEC6A569-C73E-4253-87C7-19F4EC5F1D40}" destId="{F668B886-E5FE-4B73-A6F4-6F25E8695CEB}" srcOrd="0" destOrd="0" presId="urn:microsoft.com/office/officeart/2005/8/layout/orgChart1"/>
    <dgm:cxn modelId="{E7806E04-763F-413B-8DE1-8107492233A0}" type="presOf" srcId="{3E0D594C-7283-4E1A-8F48-4F758CEF7F7A}" destId="{BC22F962-9F51-4332-8350-969917EDD122}" srcOrd="1" destOrd="0" presId="urn:microsoft.com/office/officeart/2005/8/layout/orgChart1"/>
    <dgm:cxn modelId="{1A2D5EA6-645D-4D76-B551-72F16EB67A65}" type="presOf" srcId="{F620C26E-9648-44E8-AE3E-4022F8E222BA}" destId="{A8FC1EFA-7EF0-4206-A49F-1A29D8A5BD1A}" srcOrd="1" destOrd="0" presId="urn:microsoft.com/office/officeart/2005/8/layout/orgChart1"/>
    <dgm:cxn modelId="{C3C64165-F586-4F0E-8FC2-13B2FC7BA83D}" type="presOf" srcId="{FC5882A4-3DD7-4982-93EB-9635B4A50904}" destId="{EA20FFE0-CC57-4DF9-915A-EAAF3972EEF5}" srcOrd="0" destOrd="0" presId="urn:microsoft.com/office/officeart/2005/8/layout/orgChart1"/>
    <dgm:cxn modelId="{DF4741F1-362D-496D-85A0-8C273109083B}" type="presOf" srcId="{F2E3B3C3-8736-4E8E-A862-DA7547E9D1E2}" destId="{497D93FA-78D8-4ACA-BB36-560122E5C4CF}" srcOrd="0" destOrd="0" presId="urn:microsoft.com/office/officeart/2005/8/layout/orgChart1"/>
    <dgm:cxn modelId="{A3B6AAA3-2496-4CC0-9E3C-AFE8CF16D0CF}" type="presOf" srcId="{71597D25-309B-453D-8D31-CFF86B3B5E7A}" destId="{3A9B6F75-DA6A-4C73-8CCA-2F12175840E6}" srcOrd="0" destOrd="0" presId="urn:microsoft.com/office/officeart/2005/8/layout/orgChart1"/>
    <dgm:cxn modelId="{1CE4EAB3-8C0B-438C-A559-F3DA71DA89D3}" srcId="{348ADE33-8305-43E2-A394-79E70392A717}" destId="{F620C26E-9648-44E8-AE3E-4022F8E222BA}" srcOrd="2" destOrd="0" parTransId="{16872B6D-35AB-417F-93BF-8F1E05D5D8A7}" sibTransId="{86D09D17-A7D6-440A-8A46-B4175B489CB7}"/>
    <dgm:cxn modelId="{F0F283A4-5974-4E66-950B-F2F0907762FB}" type="presOf" srcId="{0CC111EE-2D0B-4D5E-8481-4C2C04016E43}" destId="{A2563ED9-9DAA-40A5-9814-38A38B719151}" srcOrd="0" destOrd="0" presId="urn:microsoft.com/office/officeart/2005/8/layout/orgChart1"/>
    <dgm:cxn modelId="{0EA64DB4-406E-4CF0-8F97-E983030FCC8E}" type="presOf" srcId="{348ADE33-8305-43E2-A394-79E70392A717}" destId="{5C19B24E-B18A-4C2A-9A85-00B287177A81}" srcOrd="0" destOrd="0" presId="urn:microsoft.com/office/officeart/2005/8/layout/orgChart1"/>
    <dgm:cxn modelId="{07BED07B-E499-4DC6-83AC-DBE6B9A27840}" type="presOf" srcId="{F620C26E-9648-44E8-AE3E-4022F8E222BA}" destId="{61253270-59DC-4643-B9F7-3C33022A61A1}" srcOrd="0" destOrd="0" presId="urn:microsoft.com/office/officeart/2005/8/layout/orgChart1"/>
    <dgm:cxn modelId="{D98B5808-B943-497E-82CB-8CEFF51DF67A}" type="presOf" srcId="{348ADE33-8305-43E2-A394-79E70392A717}" destId="{30D4CF21-9A07-4F44-BA37-A9045F00E34F}" srcOrd="1" destOrd="0" presId="urn:microsoft.com/office/officeart/2005/8/layout/orgChart1"/>
    <dgm:cxn modelId="{E89EB001-53A3-4205-B035-A1D977FE16AA}" type="presOf" srcId="{ADE6A20D-6A8B-4E30-BC10-810B308EEA54}" destId="{0D9F5E8D-A415-4495-8F5D-97E52205DFFE}" srcOrd="1" destOrd="0" presId="urn:microsoft.com/office/officeart/2005/8/layout/orgChart1"/>
    <dgm:cxn modelId="{90F48801-4742-4EB8-900A-CCD336B9CEA5}" type="presOf" srcId="{F0697A9E-2899-4F2E-A1FA-E961AED2D6FA}" destId="{A5A855B4-5BCA-45D1-8736-1D8DFDE07BDE}" srcOrd="0" destOrd="0" presId="urn:microsoft.com/office/officeart/2005/8/layout/orgChart1"/>
    <dgm:cxn modelId="{9B96D066-9E9C-4165-A5CF-FF92FA70052E}" type="presOf" srcId="{16872B6D-35AB-417F-93BF-8F1E05D5D8A7}" destId="{33DB1FC6-122F-4454-B406-E765412DE79A}" srcOrd="0" destOrd="0" presId="urn:microsoft.com/office/officeart/2005/8/layout/orgChart1"/>
    <dgm:cxn modelId="{54DD287C-B190-481A-8DA8-965A6B252866}" type="presParOf" srcId="{0897B4D4-65C2-4F4C-AA55-BB9CD0A6F3E6}" destId="{8513D194-C7C2-4E9E-AFEE-002760C598B2}" srcOrd="0" destOrd="0" presId="urn:microsoft.com/office/officeart/2005/8/layout/orgChart1"/>
    <dgm:cxn modelId="{A8EB2F39-A2E3-4138-A30C-03F3612FE636}" type="presParOf" srcId="{8513D194-C7C2-4E9E-AFEE-002760C598B2}" destId="{98D7F477-DFFD-4AFC-AFD0-DC4E7AAA52A5}" srcOrd="0" destOrd="0" presId="urn:microsoft.com/office/officeart/2005/8/layout/orgChart1"/>
    <dgm:cxn modelId="{3616B027-6166-41F5-825C-3766078A0920}" type="presParOf" srcId="{98D7F477-DFFD-4AFC-AFD0-DC4E7AAA52A5}" destId="{B041B6DE-2E68-4FB6-BAAD-BD7A49BE64D4}" srcOrd="0" destOrd="0" presId="urn:microsoft.com/office/officeart/2005/8/layout/orgChart1"/>
    <dgm:cxn modelId="{772479B3-A5F9-43FA-BE99-91412FCDF071}" type="presParOf" srcId="{98D7F477-DFFD-4AFC-AFD0-DC4E7AAA52A5}" destId="{77FC0F01-A822-42B4-938F-08A05804817F}" srcOrd="1" destOrd="0" presId="urn:microsoft.com/office/officeart/2005/8/layout/orgChart1"/>
    <dgm:cxn modelId="{441D78A3-7DAA-43BE-BF97-B891C8A777FF}" type="presParOf" srcId="{8513D194-C7C2-4E9E-AFEE-002760C598B2}" destId="{995169F0-28D2-4AF3-A8FD-95790AC9EA7A}" srcOrd="1" destOrd="0" presId="urn:microsoft.com/office/officeart/2005/8/layout/orgChart1"/>
    <dgm:cxn modelId="{B9F1331E-8AE7-4C62-9D27-7B3D055132DA}" type="presParOf" srcId="{995169F0-28D2-4AF3-A8FD-95790AC9EA7A}" destId="{A5A855B4-5BCA-45D1-8736-1D8DFDE07BDE}" srcOrd="0" destOrd="0" presId="urn:microsoft.com/office/officeart/2005/8/layout/orgChart1"/>
    <dgm:cxn modelId="{29CB127F-4D6E-4EC8-8C6B-7BBA073308FF}" type="presParOf" srcId="{995169F0-28D2-4AF3-A8FD-95790AC9EA7A}" destId="{323929F1-B81D-4DD1-88C5-4998E1056BD0}" srcOrd="1" destOrd="0" presId="urn:microsoft.com/office/officeart/2005/8/layout/orgChart1"/>
    <dgm:cxn modelId="{F486438B-FE97-4B50-B90A-184B8E900C8A}" type="presParOf" srcId="{323929F1-B81D-4DD1-88C5-4998E1056BD0}" destId="{A0FC7476-A28B-4E1D-97CE-1BF09148FE08}" srcOrd="0" destOrd="0" presId="urn:microsoft.com/office/officeart/2005/8/layout/orgChart1"/>
    <dgm:cxn modelId="{C9CEE395-E0FA-4D15-9EAC-9C0384F74F8C}" type="presParOf" srcId="{A0FC7476-A28B-4E1D-97CE-1BF09148FE08}" destId="{E5BFE511-8092-41A9-8E65-A7FD6F38362C}" srcOrd="0" destOrd="0" presId="urn:microsoft.com/office/officeart/2005/8/layout/orgChart1"/>
    <dgm:cxn modelId="{9AA5B03F-7B7F-4FBD-B6BD-B6981269BF6E}" type="presParOf" srcId="{A0FC7476-A28B-4E1D-97CE-1BF09148FE08}" destId="{629E15A9-EF18-499B-B575-26CD6422C2E2}" srcOrd="1" destOrd="0" presId="urn:microsoft.com/office/officeart/2005/8/layout/orgChart1"/>
    <dgm:cxn modelId="{D85D7475-7A70-412F-9BF2-D001E5B65BDE}" type="presParOf" srcId="{323929F1-B81D-4DD1-88C5-4998E1056BD0}" destId="{4E8BFED8-8BF8-41F3-A620-1D01C248BD64}" srcOrd="1" destOrd="0" presId="urn:microsoft.com/office/officeart/2005/8/layout/orgChart1"/>
    <dgm:cxn modelId="{6AE0C356-325E-4370-B50D-3046E5B1BFD8}" type="presParOf" srcId="{4E8BFED8-8BF8-41F3-A620-1D01C248BD64}" destId="{502B0E14-1040-4BAA-BFE6-A7539BAACE12}" srcOrd="0" destOrd="0" presId="urn:microsoft.com/office/officeart/2005/8/layout/orgChart1"/>
    <dgm:cxn modelId="{CEB8EB1F-7405-4D39-8181-43206EEF51E6}" type="presParOf" srcId="{4E8BFED8-8BF8-41F3-A620-1D01C248BD64}" destId="{F3D8D98C-A536-4E7B-8DC8-D1073B30F721}" srcOrd="1" destOrd="0" presId="urn:microsoft.com/office/officeart/2005/8/layout/orgChart1"/>
    <dgm:cxn modelId="{A820DA06-E586-486F-B15C-CDA96F3E7A6E}" type="presParOf" srcId="{F3D8D98C-A536-4E7B-8DC8-D1073B30F721}" destId="{D012871D-6021-4ED8-8B50-6AE8AE210336}" srcOrd="0" destOrd="0" presId="urn:microsoft.com/office/officeart/2005/8/layout/orgChart1"/>
    <dgm:cxn modelId="{37F189D8-8121-44A8-9A44-CA8634573AEE}" type="presParOf" srcId="{D012871D-6021-4ED8-8B50-6AE8AE210336}" destId="{BA985943-F06C-4965-9C3E-C2FC94034979}" srcOrd="0" destOrd="0" presId="urn:microsoft.com/office/officeart/2005/8/layout/orgChart1"/>
    <dgm:cxn modelId="{86CC457F-FF94-47AD-A0AC-882315C1946F}" type="presParOf" srcId="{D012871D-6021-4ED8-8B50-6AE8AE210336}" destId="{4C7AFADE-4DBC-4FFD-8DB8-4DEAC7334B6B}" srcOrd="1" destOrd="0" presId="urn:microsoft.com/office/officeart/2005/8/layout/orgChart1"/>
    <dgm:cxn modelId="{A526A761-F2EA-445E-8F5C-99A49E9573AA}" type="presParOf" srcId="{F3D8D98C-A536-4E7B-8DC8-D1073B30F721}" destId="{8BEFB740-8524-40CF-9DF2-76A69CF73FD5}" srcOrd="1" destOrd="0" presId="urn:microsoft.com/office/officeart/2005/8/layout/orgChart1"/>
    <dgm:cxn modelId="{F973C1BB-7970-4C99-BBC7-B396C9D585C1}" type="presParOf" srcId="{F3D8D98C-A536-4E7B-8DC8-D1073B30F721}" destId="{1AF8EC10-030C-4FD2-9385-9CBBCB261351}" srcOrd="2" destOrd="0" presId="urn:microsoft.com/office/officeart/2005/8/layout/orgChart1"/>
    <dgm:cxn modelId="{21F26D7B-FAB3-416F-94D1-7E7FBC26006D}" type="presParOf" srcId="{4E8BFED8-8BF8-41F3-A620-1D01C248BD64}" destId="{BA525C4E-403C-4E2D-BCB5-DDF310A433A8}" srcOrd="2" destOrd="0" presId="urn:microsoft.com/office/officeart/2005/8/layout/orgChart1"/>
    <dgm:cxn modelId="{6021F862-BF7E-437C-AA36-E7676C9E5225}" type="presParOf" srcId="{4E8BFED8-8BF8-41F3-A620-1D01C248BD64}" destId="{CDDF08BA-CB97-4976-B106-2F1B17C8AEF0}" srcOrd="3" destOrd="0" presId="urn:microsoft.com/office/officeart/2005/8/layout/orgChart1"/>
    <dgm:cxn modelId="{8E40354C-0BD9-4721-85F8-089311DB0D94}" type="presParOf" srcId="{CDDF08BA-CB97-4976-B106-2F1B17C8AEF0}" destId="{6671B140-A792-44BD-B274-FFEEB34CD57B}" srcOrd="0" destOrd="0" presId="urn:microsoft.com/office/officeart/2005/8/layout/orgChart1"/>
    <dgm:cxn modelId="{DFD8B6D3-601F-4A3F-AF37-DB1AFC7D4944}" type="presParOf" srcId="{6671B140-A792-44BD-B274-FFEEB34CD57B}" destId="{F668B886-E5FE-4B73-A6F4-6F25E8695CEB}" srcOrd="0" destOrd="0" presId="urn:microsoft.com/office/officeart/2005/8/layout/orgChart1"/>
    <dgm:cxn modelId="{F21C26A4-E0AC-44A7-82B8-6EF3AFD22913}" type="presParOf" srcId="{6671B140-A792-44BD-B274-FFEEB34CD57B}" destId="{E6B6A0A0-7E2F-4DCE-90D8-25A1864112EC}" srcOrd="1" destOrd="0" presId="urn:microsoft.com/office/officeart/2005/8/layout/orgChart1"/>
    <dgm:cxn modelId="{672A1177-026D-47ED-BC2F-ECB0E92EDB9B}" type="presParOf" srcId="{CDDF08BA-CB97-4976-B106-2F1B17C8AEF0}" destId="{0CB56730-EE82-4397-BA0F-AD088D8E9513}" srcOrd="1" destOrd="0" presId="urn:microsoft.com/office/officeart/2005/8/layout/orgChart1"/>
    <dgm:cxn modelId="{8EF6FD3B-C69D-463C-9D5F-07A65F5FC5C2}" type="presParOf" srcId="{0CB56730-EE82-4397-BA0F-AD088D8E9513}" destId="{A2563ED9-9DAA-40A5-9814-38A38B719151}" srcOrd="0" destOrd="0" presId="urn:microsoft.com/office/officeart/2005/8/layout/orgChart1"/>
    <dgm:cxn modelId="{88AE3905-1F37-47C0-8E62-187513FDA065}" type="presParOf" srcId="{0CB56730-EE82-4397-BA0F-AD088D8E9513}" destId="{7F230844-5AF2-4081-B5DB-972046D4E6FD}" srcOrd="1" destOrd="0" presId="urn:microsoft.com/office/officeart/2005/8/layout/orgChart1"/>
    <dgm:cxn modelId="{1653EDD6-3A9F-4121-945C-2B94309EA24E}" type="presParOf" srcId="{7F230844-5AF2-4081-B5DB-972046D4E6FD}" destId="{C18FDAD9-A522-468D-8324-CC2614D73A34}" srcOrd="0" destOrd="0" presId="urn:microsoft.com/office/officeart/2005/8/layout/orgChart1"/>
    <dgm:cxn modelId="{F9B5B533-CF93-4E9A-A09C-B383B4CFB5CB}" type="presParOf" srcId="{C18FDAD9-A522-468D-8324-CC2614D73A34}" destId="{3C65B10A-1943-447E-96C1-8BDF8EC73EEC}" srcOrd="0" destOrd="0" presId="urn:microsoft.com/office/officeart/2005/8/layout/orgChart1"/>
    <dgm:cxn modelId="{4A401576-A2FA-4A4E-A8F3-DDA999449A49}" type="presParOf" srcId="{C18FDAD9-A522-468D-8324-CC2614D73A34}" destId="{E6D88F63-B1A4-4C97-9D30-F94B686E739A}" srcOrd="1" destOrd="0" presId="urn:microsoft.com/office/officeart/2005/8/layout/orgChart1"/>
    <dgm:cxn modelId="{131DB5C5-1B86-4DD2-AEFA-CD348F0EB2ED}" type="presParOf" srcId="{7F230844-5AF2-4081-B5DB-972046D4E6FD}" destId="{14670E8C-12E0-44B4-BB7C-7B8ED367BC84}" srcOrd="1" destOrd="0" presId="urn:microsoft.com/office/officeart/2005/8/layout/orgChart1"/>
    <dgm:cxn modelId="{7EA33521-0975-4522-B45B-1EE60E1A72AC}" type="presParOf" srcId="{14670E8C-12E0-44B4-BB7C-7B8ED367BC84}" destId="{F51B554F-2AD8-468B-BF29-50E4D6B0DA9A}" srcOrd="0" destOrd="0" presId="urn:microsoft.com/office/officeart/2005/8/layout/orgChart1"/>
    <dgm:cxn modelId="{D248AA35-FEA9-45C8-A382-6206960BF012}" type="presParOf" srcId="{14670E8C-12E0-44B4-BB7C-7B8ED367BC84}" destId="{E963F940-68D4-47CD-A68F-E20CEA177CF2}" srcOrd="1" destOrd="0" presId="urn:microsoft.com/office/officeart/2005/8/layout/orgChart1"/>
    <dgm:cxn modelId="{55F301D9-C18B-4529-B088-2BE0F073BA66}" type="presParOf" srcId="{E963F940-68D4-47CD-A68F-E20CEA177CF2}" destId="{9C348190-B975-4E8B-9A5D-FB2F3CA465D5}" srcOrd="0" destOrd="0" presId="urn:microsoft.com/office/officeart/2005/8/layout/orgChart1"/>
    <dgm:cxn modelId="{3740C863-3324-4C47-8054-F6DAA641DEA2}" type="presParOf" srcId="{9C348190-B975-4E8B-9A5D-FB2F3CA465D5}" destId="{E294125F-D5E4-4603-9368-27D7E7E72C66}" srcOrd="0" destOrd="0" presId="urn:microsoft.com/office/officeart/2005/8/layout/orgChart1"/>
    <dgm:cxn modelId="{ECF06560-D7B6-41DC-A6A2-1D93CE9149C3}" type="presParOf" srcId="{9C348190-B975-4E8B-9A5D-FB2F3CA465D5}" destId="{A0A97407-D7AE-40D7-B377-7591581CC179}" srcOrd="1" destOrd="0" presId="urn:microsoft.com/office/officeart/2005/8/layout/orgChart1"/>
    <dgm:cxn modelId="{AB32AE28-C503-4A90-A9C9-BC4A0B185957}" type="presParOf" srcId="{E963F940-68D4-47CD-A68F-E20CEA177CF2}" destId="{1FE3D392-DEAE-4D48-845D-DF0470DC6025}" srcOrd="1" destOrd="0" presId="urn:microsoft.com/office/officeart/2005/8/layout/orgChart1"/>
    <dgm:cxn modelId="{D13DFBC1-6A58-4C17-962F-4D6D05F0E3B9}" type="presParOf" srcId="{E963F940-68D4-47CD-A68F-E20CEA177CF2}" destId="{5A8242F4-302B-45B9-B414-6B3F0041F613}" srcOrd="2" destOrd="0" presId="urn:microsoft.com/office/officeart/2005/8/layout/orgChart1"/>
    <dgm:cxn modelId="{2E83DEDB-DE86-4A3C-A3DC-9A2D93985FDD}" type="presParOf" srcId="{14670E8C-12E0-44B4-BB7C-7B8ED367BC84}" destId="{A3722E90-74A3-4859-B5CB-8084E035096E}" srcOrd="2" destOrd="0" presId="urn:microsoft.com/office/officeart/2005/8/layout/orgChart1"/>
    <dgm:cxn modelId="{EC0E4BD6-04C7-4CDA-8D0A-EB6B1BDFD406}" type="presParOf" srcId="{14670E8C-12E0-44B4-BB7C-7B8ED367BC84}" destId="{1A1DCC8F-D8D8-471D-A456-249038EF78A5}" srcOrd="3" destOrd="0" presId="urn:microsoft.com/office/officeart/2005/8/layout/orgChart1"/>
    <dgm:cxn modelId="{7DBACB57-5517-490B-8798-282AA42C03D7}" type="presParOf" srcId="{1A1DCC8F-D8D8-471D-A456-249038EF78A5}" destId="{AAED0505-B36C-4F96-A77F-D45496D5576E}" srcOrd="0" destOrd="0" presId="urn:microsoft.com/office/officeart/2005/8/layout/orgChart1"/>
    <dgm:cxn modelId="{07ED08BC-C8FF-43BD-9566-664E6BB4C33E}" type="presParOf" srcId="{AAED0505-B36C-4F96-A77F-D45496D5576E}" destId="{EA20FFE0-CC57-4DF9-915A-EAAF3972EEF5}" srcOrd="0" destOrd="0" presId="urn:microsoft.com/office/officeart/2005/8/layout/orgChart1"/>
    <dgm:cxn modelId="{A65E6308-453E-412F-B79A-BC5D41D44BF0}" type="presParOf" srcId="{AAED0505-B36C-4F96-A77F-D45496D5576E}" destId="{51AE614E-C152-4889-BFCD-220FD51E9272}" srcOrd="1" destOrd="0" presId="urn:microsoft.com/office/officeart/2005/8/layout/orgChart1"/>
    <dgm:cxn modelId="{F0520B57-1A52-4A08-9334-BA0DFC2E972E}" type="presParOf" srcId="{1A1DCC8F-D8D8-471D-A456-249038EF78A5}" destId="{C65B03CD-4DBC-46F8-B8B5-2DAF02D0D91C}" srcOrd="1" destOrd="0" presId="urn:microsoft.com/office/officeart/2005/8/layout/orgChart1"/>
    <dgm:cxn modelId="{CB0687FE-048F-4CE3-B09C-172604607408}" type="presParOf" srcId="{1A1DCC8F-D8D8-471D-A456-249038EF78A5}" destId="{7E5A5040-4436-40A8-BCF0-27DA1B4C507D}" srcOrd="2" destOrd="0" presId="urn:microsoft.com/office/officeart/2005/8/layout/orgChart1"/>
    <dgm:cxn modelId="{D3E7E221-CAD1-41D4-A6F8-3889596E9C0F}" type="presParOf" srcId="{14670E8C-12E0-44B4-BB7C-7B8ED367BC84}" destId="{3A9B6F75-DA6A-4C73-8CCA-2F12175840E6}" srcOrd="4" destOrd="0" presId="urn:microsoft.com/office/officeart/2005/8/layout/orgChart1"/>
    <dgm:cxn modelId="{33B81B72-6347-4711-81EB-0DCF3E1D0F0A}" type="presParOf" srcId="{14670E8C-12E0-44B4-BB7C-7B8ED367BC84}" destId="{58AF2AF3-B71B-4A3E-B2D4-70BDF2B8F06A}" srcOrd="5" destOrd="0" presId="urn:microsoft.com/office/officeart/2005/8/layout/orgChart1"/>
    <dgm:cxn modelId="{733F2934-DEF6-41F6-AC40-84FCDC5F8A4E}" type="presParOf" srcId="{58AF2AF3-B71B-4A3E-B2D4-70BDF2B8F06A}" destId="{9A1B6178-0235-494F-BFF7-67A9374CFB7A}" srcOrd="0" destOrd="0" presId="urn:microsoft.com/office/officeart/2005/8/layout/orgChart1"/>
    <dgm:cxn modelId="{0A912D11-73B1-4F26-AF87-E93200DF14C6}" type="presParOf" srcId="{9A1B6178-0235-494F-BFF7-67A9374CFB7A}" destId="{9E73FB22-8C4C-4DBB-9B76-6D1878FB3BDE}" srcOrd="0" destOrd="0" presId="urn:microsoft.com/office/officeart/2005/8/layout/orgChart1"/>
    <dgm:cxn modelId="{8C4982D9-4CE8-4C4A-98E0-9F4015CF886E}" type="presParOf" srcId="{9A1B6178-0235-494F-BFF7-67A9374CFB7A}" destId="{F06D741A-3A8E-407F-B9D3-FF0683E9973B}" srcOrd="1" destOrd="0" presId="urn:microsoft.com/office/officeart/2005/8/layout/orgChart1"/>
    <dgm:cxn modelId="{71E2A529-62C2-4B71-8D57-42F2D35DAB58}" type="presParOf" srcId="{58AF2AF3-B71B-4A3E-B2D4-70BDF2B8F06A}" destId="{22CCC01F-6F3B-4DC0-9F81-EDEBBCD44099}" srcOrd="1" destOrd="0" presId="urn:microsoft.com/office/officeart/2005/8/layout/orgChart1"/>
    <dgm:cxn modelId="{40785BE7-E855-4311-9A32-F11CABD334E8}" type="presParOf" srcId="{58AF2AF3-B71B-4A3E-B2D4-70BDF2B8F06A}" destId="{E76224C3-8DEC-442D-BC50-C673A6E57C30}" srcOrd="2" destOrd="0" presId="urn:microsoft.com/office/officeart/2005/8/layout/orgChart1"/>
    <dgm:cxn modelId="{1B7F9BB4-62B0-4EB2-8FC9-BE556D4A3B0B}" type="presParOf" srcId="{7F230844-5AF2-4081-B5DB-972046D4E6FD}" destId="{00D3182F-4D3A-4DC3-85A8-7C10C5BB0855}" srcOrd="2" destOrd="0" presId="urn:microsoft.com/office/officeart/2005/8/layout/orgChart1"/>
    <dgm:cxn modelId="{AAD29DB4-A8DD-46C7-827C-F4C59DBF2EE9}" type="presParOf" srcId="{0CB56730-EE82-4397-BA0F-AD088D8E9513}" destId="{A5AC6E1A-01F2-4E90-A956-B6E7DCD678A7}" srcOrd="2" destOrd="0" presId="urn:microsoft.com/office/officeart/2005/8/layout/orgChart1"/>
    <dgm:cxn modelId="{BEA08301-8647-4F0A-8C1C-DF42DB0809EA}" type="presParOf" srcId="{0CB56730-EE82-4397-BA0F-AD088D8E9513}" destId="{E61BF2F5-B506-4DDE-9A4E-1D76A5F84F46}" srcOrd="3" destOrd="0" presId="urn:microsoft.com/office/officeart/2005/8/layout/orgChart1"/>
    <dgm:cxn modelId="{93E18944-1300-4408-9907-19048A7B95C0}" type="presParOf" srcId="{E61BF2F5-B506-4DDE-9A4E-1D76A5F84F46}" destId="{8E0F55BA-749D-461A-A90D-5B6FEA81931E}" srcOrd="0" destOrd="0" presId="urn:microsoft.com/office/officeart/2005/8/layout/orgChart1"/>
    <dgm:cxn modelId="{F61DD097-D7BA-40AF-ADA5-BE6EBA487AAF}" type="presParOf" srcId="{8E0F55BA-749D-461A-A90D-5B6FEA81931E}" destId="{C9C0BC6F-58B8-4301-8FE1-0647404F3613}" srcOrd="0" destOrd="0" presId="urn:microsoft.com/office/officeart/2005/8/layout/orgChart1"/>
    <dgm:cxn modelId="{2328C111-BD61-4BA7-9D0B-31E27D807744}" type="presParOf" srcId="{8E0F55BA-749D-461A-A90D-5B6FEA81931E}" destId="{18681C1E-A4FF-49A5-911D-4F5223FFA634}" srcOrd="1" destOrd="0" presId="urn:microsoft.com/office/officeart/2005/8/layout/orgChart1"/>
    <dgm:cxn modelId="{262A737B-CEFA-4C86-AF50-2EB81D9E9D55}" type="presParOf" srcId="{E61BF2F5-B506-4DDE-9A4E-1D76A5F84F46}" destId="{A5EF4697-3610-44A5-AD9F-1983E93E00FC}" srcOrd="1" destOrd="0" presId="urn:microsoft.com/office/officeart/2005/8/layout/orgChart1"/>
    <dgm:cxn modelId="{620F3BB1-2F2E-406F-9185-E90F2F7A272A}" type="presParOf" srcId="{A5EF4697-3610-44A5-AD9F-1983E93E00FC}" destId="{7C3B2197-EB2C-4B06-BA31-5F4A08AA1C16}" srcOrd="0" destOrd="0" presId="urn:microsoft.com/office/officeart/2005/8/layout/orgChart1"/>
    <dgm:cxn modelId="{2E7D96C4-E9E0-4E29-A3D0-ACDDFB8BBF10}" type="presParOf" srcId="{A5EF4697-3610-44A5-AD9F-1983E93E00FC}" destId="{09CDA9C2-8763-47F7-A98F-F81EBC782F16}" srcOrd="1" destOrd="0" presId="urn:microsoft.com/office/officeart/2005/8/layout/orgChart1"/>
    <dgm:cxn modelId="{CCD9C8CE-64C0-4358-8C67-0DA01EFB3E05}" type="presParOf" srcId="{09CDA9C2-8763-47F7-A98F-F81EBC782F16}" destId="{DAE0FECB-15BA-43F8-A3FD-F43C9F59464D}" srcOrd="0" destOrd="0" presId="urn:microsoft.com/office/officeart/2005/8/layout/orgChart1"/>
    <dgm:cxn modelId="{7EE35729-FBC1-4EA1-B2FC-63D645B0EFE5}" type="presParOf" srcId="{DAE0FECB-15BA-43F8-A3FD-F43C9F59464D}" destId="{8A48B0FB-8B29-4F52-9B04-8FE2890B3B8F}" srcOrd="0" destOrd="0" presId="urn:microsoft.com/office/officeart/2005/8/layout/orgChart1"/>
    <dgm:cxn modelId="{C08E8B10-0D85-4E46-A31F-67C48ECC45E5}" type="presParOf" srcId="{DAE0FECB-15BA-43F8-A3FD-F43C9F59464D}" destId="{B432C7D3-6DBC-4BC8-AB1B-85A91A1B2C7A}" srcOrd="1" destOrd="0" presId="urn:microsoft.com/office/officeart/2005/8/layout/orgChart1"/>
    <dgm:cxn modelId="{FE88A58E-6B2A-4750-836C-D6FFE415B6D3}" type="presParOf" srcId="{09CDA9C2-8763-47F7-A98F-F81EBC782F16}" destId="{9F3F378E-7DA7-4CBC-9D16-E1DB452520A6}" srcOrd="1" destOrd="0" presId="urn:microsoft.com/office/officeart/2005/8/layout/orgChart1"/>
    <dgm:cxn modelId="{F29B05A9-FB5F-416D-AAFC-FDCBFD2C048F}" type="presParOf" srcId="{09CDA9C2-8763-47F7-A98F-F81EBC782F16}" destId="{98B8BD31-C9E1-4384-97BB-D0D840E5384E}" srcOrd="2" destOrd="0" presId="urn:microsoft.com/office/officeart/2005/8/layout/orgChart1"/>
    <dgm:cxn modelId="{BC0A8BD3-2BF5-4511-8FD4-74204415F934}" type="presParOf" srcId="{A5EF4697-3610-44A5-AD9F-1983E93E00FC}" destId="{3B0FA2B4-AC53-4D4B-B999-96EB81A07423}" srcOrd="2" destOrd="0" presId="urn:microsoft.com/office/officeart/2005/8/layout/orgChart1"/>
    <dgm:cxn modelId="{1139D5CF-9AA4-4AB7-BD01-A84C7BE38FA1}" type="presParOf" srcId="{A5EF4697-3610-44A5-AD9F-1983E93E00FC}" destId="{7A821B44-059A-4BBC-B9D9-A112E98307BD}" srcOrd="3" destOrd="0" presId="urn:microsoft.com/office/officeart/2005/8/layout/orgChart1"/>
    <dgm:cxn modelId="{DC1A6125-CE3A-4624-B280-9F239CDD6C35}" type="presParOf" srcId="{7A821B44-059A-4BBC-B9D9-A112E98307BD}" destId="{70920091-311C-488F-AB65-042730EC9C2E}" srcOrd="0" destOrd="0" presId="urn:microsoft.com/office/officeart/2005/8/layout/orgChart1"/>
    <dgm:cxn modelId="{A63A15DB-895E-4636-8557-0C5FA3D45656}" type="presParOf" srcId="{70920091-311C-488F-AB65-042730EC9C2E}" destId="{70386F31-8D27-46A2-9DCB-B31C151CA4B5}" srcOrd="0" destOrd="0" presId="urn:microsoft.com/office/officeart/2005/8/layout/orgChart1"/>
    <dgm:cxn modelId="{61F7D534-7849-41DE-930A-FF8E7291FBEB}" type="presParOf" srcId="{70920091-311C-488F-AB65-042730EC9C2E}" destId="{CA75DB6F-6C03-491F-A4B4-728CB13B49AE}" srcOrd="1" destOrd="0" presId="urn:microsoft.com/office/officeart/2005/8/layout/orgChart1"/>
    <dgm:cxn modelId="{52898DE2-A794-413B-A46A-101127EDA670}" type="presParOf" srcId="{7A821B44-059A-4BBC-B9D9-A112E98307BD}" destId="{B911F7D1-0991-4189-9C52-FB36EBC97633}" srcOrd="1" destOrd="0" presId="urn:microsoft.com/office/officeart/2005/8/layout/orgChart1"/>
    <dgm:cxn modelId="{19EED15C-3F0B-4967-AFAD-DEA659A2551A}" type="presParOf" srcId="{7A821B44-059A-4BBC-B9D9-A112E98307BD}" destId="{BEED67BB-B585-462C-AA42-A0F7BE383CA0}" srcOrd="2" destOrd="0" presId="urn:microsoft.com/office/officeart/2005/8/layout/orgChart1"/>
    <dgm:cxn modelId="{F28A3A5E-7B2F-49FB-BFCC-F10BEEB73CE8}" type="presParOf" srcId="{A5EF4697-3610-44A5-AD9F-1983E93E00FC}" destId="{BAC7BE32-F6DB-4589-89F3-8B0D2C27DB39}" srcOrd="4" destOrd="0" presId="urn:microsoft.com/office/officeart/2005/8/layout/orgChart1"/>
    <dgm:cxn modelId="{5CE70802-CE33-4E51-BA21-C48A023B011D}" type="presParOf" srcId="{A5EF4697-3610-44A5-AD9F-1983E93E00FC}" destId="{A074AA1A-989E-4E18-8B2D-223738D61503}" srcOrd="5" destOrd="0" presId="urn:microsoft.com/office/officeart/2005/8/layout/orgChart1"/>
    <dgm:cxn modelId="{4B6F1008-84AE-4F46-83C8-FD35304A48E5}" type="presParOf" srcId="{A074AA1A-989E-4E18-8B2D-223738D61503}" destId="{8DC23CFB-23A5-4FE1-BFA2-7CCAD4B0FD4B}" srcOrd="0" destOrd="0" presId="urn:microsoft.com/office/officeart/2005/8/layout/orgChart1"/>
    <dgm:cxn modelId="{A9C20583-77E7-47E3-B14C-82FFCC5A0CE0}" type="presParOf" srcId="{8DC23CFB-23A5-4FE1-BFA2-7CCAD4B0FD4B}" destId="{28F84C28-0830-4727-AD1E-6ECB53F32226}" srcOrd="0" destOrd="0" presId="urn:microsoft.com/office/officeart/2005/8/layout/orgChart1"/>
    <dgm:cxn modelId="{3EA97C3F-F16C-4FC8-9CE8-ED0BFB81C0C6}" type="presParOf" srcId="{8DC23CFB-23A5-4FE1-BFA2-7CCAD4B0FD4B}" destId="{13C8D5FC-3F5D-4BAB-BD49-26B1542173DB}" srcOrd="1" destOrd="0" presId="urn:microsoft.com/office/officeart/2005/8/layout/orgChart1"/>
    <dgm:cxn modelId="{E127533A-D231-45AD-A1E0-48E65B907667}" type="presParOf" srcId="{A074AA1A-989E-4E18-8B2D-223738D61503}" destId="{7A20DC3F-19AE-4E2F-8F20-A214D929026F}" srcOrd="1" destOrd="0" presId="urn:microsoft.com/office/officeart/2005/8/layout/orgChart1"/>
    <dgm:cxn modelId="{DE28C3F8-F01B-4783-A85B-D2B30388F7D3}" type="presParOf" srcId="{A074AA1A-989E-4E18-8B2D-223738D61503}" destId="{44F7C113-D4D8-429E-96F7-FE35BDB608A8}" srcOrd="2" destOrd="0" presId="urn:microsoft.com/office/officeart/2005/8/layout/orgChart1"/>
    <dgm:cxn modelId="{525CF15B-2C8E-490F-A4AC-EC14F828000D}" type="presParOf" srcId="{E61BF2F5-B506-4DDE-9A4E-1D76A5F84F46}" destId="{5990E086-8A39-423B-819D-F3EEEF3DD4EC}" srcOrd="2" destOrd="0" presId="urn:microsoft.com/office/officeart/2005/8/layout/orgChart1"/>
    <dgm:cxn modelId="{2CD6D60C-7B9A-4448-AD3B-A18F2510DEE5}" type="presParOf" srcId="{0CB56730-EE82-4397-BA0F-AD088D8E9513}" destId="{EBA1CB58-52F3-45FA-B441-8D99CD07D3BD}" srcOrd="4" destOrd="0" presId="urn:microsoft.com/office/officeart/2005/8/layout/orgChart1"/>
    <dgm:cxn modelId="{8442A93D-80EE-4D7E-99B0-D1DFE2864C90}" type="presParOf" srcId="{0CB56730-EE82-4397-BA0F-AD088D8E9513}" destId="{A68D1652-087A-44B6-B463-DC2AB7424A23}" srcOrd="5" destOrd="0" presId="urn:microsoft.com/office/officeart/2005/8/layout/orgChart1"/>
    <dgm:cxn modelId="{8F768C0E-945A-46F2-A033-6419D337DC20}" type="presParOf" srcId="{A68D1652-087A-44B6-B463-DC2AB7424A23}" destId="{294FDE55-A62D-43F5-B18D-71097480F43E}" srcOrd="0" destOrd="0" presId="urn:microsoft.com/office/officeart/2005/8/layout/orgChart1"/>
    <dgm:cxn modelId="{83C4BB94-41E5-4442-B1F9-1618247F7570}" type="presParOf" srcId="{294FDE55-A62D-43F5-B18D-71097480F43E}" destId="{5C19B24E-B18A-4C2A-9A85-00B287177A81}" srcOrd="0" destOrd="0" presId="urn:microsoft.com/office/officeart/2005/8/layout/orgChart1"/>
    <dgm:cxn modelId="{54EF38AC-393E-4F40-AA2B-214DCC91032C}" type="presParOf" srcId="{294FDE55-A62D-43F5-B18D-71097480F43E}" destId="{30D4CF21-9A07-4F44-BA37-A9045F00E34F}" srcOrd="1" destOrd="0" presId="urn:microsoft.com/office/officeart/2005/8/layout/orgChart1"/>
    <dgm:cxn modelId="{56A3B854-EB5C-4509-8CFB-3EEAA5786A54}" type="presParOf" srcId="{A68D1652-087A-44B6-B463-DC2AB7424A23}" destId="{BB96C2AC-6DAE-4804-920F-D6EA2ACF8027}" srcOrd="1" destOrd="0" presId="urn:microsoft.com/office/officeart/2005/8/layout/orgChart1"/>
    <dgm:cxn modelId="{3277FDB7-E562-45F0-91EC-AF39C8D98761}" type="presParOf" srcId="{BB96C2AC-6DAE-4804-920F-D6EA2ACF8027}" destId="{A73D6FAA-40AC-4035-A9C2-DBE7F45B4AF3}" srcOrd="0" destOrd="0" presId="urn:microsoft.com/office/officeart/2005/8/layout/orgChart1"/>
    <dgm:cxn modelId="{5FA558B3-D87B-4DB0-A380-DB90D6FF2941}" type="presParOf" srcId="{BB96C2AC-6DAE-4804-920F-D6EA2ACF8027}" destId="{9790140A-B0DA-44E2-8373-4884DE8E540E}" srcOrd="1" destOrd="0" presId="urn:microsoft.com/office/officeart/2005/8/layout/orgChart1"/>
    <dgm:cxn modelId="{A00AF378-10DE-43EE-AB6A-A14E3A0AAD07}" type="presParOf" srcId="{9790140A-B0DA-44E2-8373-4884DE8E540E}" destId="{B7E3F195-9E29-4CE1-B50E-47461BFFB26C}" srcOrd="0" destOrd="0" presId="urn:microsoft.com/office/officeart/2005/8/layout/orgChart1"/>
    <dgm:cxn modelId="{B5524E96-7B03-412C-A96E-C60E5FD158CC}" type="presParOf" srcId="{B7E3F195-9E29-4CE1-B50E-47461BFFB26C}" destId="{90821FF7-E654-4DAC-9DA1-021CFCF63D30}" srcOrd="0" destOrd="0" presId="urn:microsoft.com/office/officeart/2005/8/layout/orgChart1"/>
    <dgm:cxn modelId="{D649F730-42B8-4119-9677-334597162B46}" type="presParOf" srcId="{B7E3F195-9E29-4CE1-B50E-47461BFFB26C}" destId="{5B1FB21D-3382-47F9-BA55-FA6995F9A976}" srcOrd="1" destOrd="0" presId="urn:microsoft.com/office/officeart/2005/8/layout/orgChart1"/>
    <dgm:cxn modelId="{9AB3D5CC-3E02-4BCD-BE78-5230F66E3FC6}" type="presParOf" srcId="{9790140A-B0DA-44E2-8373-4884DE8E540E}" destId="{2CF02C05-2A72-40AC-B8DE-F92731187DDF}" srcOrd="1" destOrd="0" presId="urn:microsoft.com/office/officeart/2005/8/layout/orgChart1"/>
    <dgm:cxn modelId="{455A0CA1-EF1B-43A3-B61E-8041F80D27DC}" type="presParOf" srcId="{9790140A-B0DA-44E2-8373-4884DE8E540E}" destId="{D03EE121-6398-4BE8-99AA-C8C8EF7CDA85}" srcOrd="2" destOrd="0" presId="urn:microsoft.com/office/officeart/2005/8/layout/orgChart1"/>
    <dgm:cxn modelId="{44DCF1B1-019B-49E7-BC8D-F2EA6100626C}" type="presParOf" srcId="{BB96C2AC-6DAE-4804-920F-D6EA2ACF8027}" destId="{18259AFA-93AB-4C5A-AD9E-C9D046D06BFA}" srcOrd="2" destOrd="0" presId="urn:microsoft.com/office/officeart/2005/8/layout/orgChart1"/>
    <dgm:cxn modelId="{B3E2D22A-4A93-44B7-991E-B6A956177850}" type="presParOf" srcId="{BB96C2AC-6DAE-4804-920F-D6EA2ACF8027}" destId="{F16759A3-28BC-423D-9452-143BDD057343}" srcOrd="3" destOrd="0" presId="urn:microsoft.com/office/officeart/2005/8/layout/orgChart1"/>
    <dgm:cxn modelId="{54B802E5-FAA1-4E1A-8AAD-B960B09BA70E}" type="presParOf" srcId="{F16759A3-28BC-423D-9452-143BDD057343}" destId="{B04CB621-035C-41DD-94CA-AB5169A91B9D}" srcOrd="0" destOrd="0" presId="urn:microsoft.com/office/officeart/2005/8/layout/orgChart1"/>
    <dgm:cxn modelId="{67BD800E-6E3B-43EF-B8A2-7D4A0E9C87AA}" type="presParOf" srcId="{B04CB621-035C-41DD-94CA-AB5169A91B9D}" destId="{83FC7FFA-9D99-41D3-A48A-96C411A815B3}" srcOrd="0" destOrd="0" presId="urn:microsoft.com/office/officeart/2005/8/layout/orgChart1"/>
    <dgm:cxn modelId="{529B9771-3B82-4964-ABE1-284239256F96}" type="presParOf" srcId="{B04CB621-035C-41DD-94CA-AB5169A91B9D}" destId="{9B820F0F-171B-4B73-8038-DF1ACBCDCA3D}" srcOrd="1" destOrd="0" presId="urn:microsoft.com/office/officeart/2005/8/layout/orgChart1"/>
    <dgm:cxn modelId="{4838EE48-EA6B-4EF3-A164-84F0A3A5BE92}" type="presParOf" srcId="{F16759A3-28BC-423D-9452-143BDD057343}" destId="{60229D1C-F5E6-410F-9452-456D64421665}" srcOrd="1" destOrd="0" presId="urn:microsoft.com/office/officeart/2005/8/layout/orgChart1"/>
    <dgm:cxn modelId="{63BB3BFE-7E16-4B58-B389-589F93065BE9}" type="presParOf" srcId="{F16759A3-28BC-423D-9452-143BDD057343}" destId="{7E363AFC-987E-448D-AE46-2A3C42AE80E4}" srcOrd="2" destOrd="0" presId="urn:microsoft.com/office/officeart/2005/8/layout/orgChart1"/>
    <dgm:cxn modelId="{D34B5759-E55F-4F76-8A70-2E8C6103E1E8}" type="presParOf" srcId="{BB96C2AC-6DAE-4804-920F-D6EA2ACF8027}" destId="{33DB1FC6-122F-4454-B406-E765412DE79A}" srcOrd="4" destOrd="0" presId="urn:microsoft.com/office/officeart/2005/8/layout/orgChart1"/>
    <dgm:cxn modelId="{52A481C3-B744-4937-A413-510A4884B560}" type="presParOf" srcId="{BB96C2AC-6DAE-4804-920F-D6EA2ACF8027}" destId="{19B31F4E-CD3A-4692-A002-2FA3E6BC7D72}" srcOrd="5" destOrd="0" presId="urn:microsoft.com/office/officeart/2005/8/layout/orgChart1"/>
    <dgm:cxn modelId="{C9D9856B-4A6C-462F-B8E5-618402BBF4E4}" type="presParOf" srcId="{19B31F4E-CD3A-4692-A002-2FA3E6BC7D72}" destId="{66059AB2-F520-414E-BD7D-CEF6AE4628E0}" srcOrd="0" destOrd="0" presId="urn:microsoft.com/office/officeart/2005/8/layout/orgChart1"/>
    <dgm:cxn modelId="{38584C47-4BB8-4ADE-B1A9-7932E73FBFE5}" type="presParOf" srcId="{66059AB2-F520-414E-BD7D-CEF6AE4628E0}" destId="{61253270-59DC-4643-B9F7-3C33022A61A1}" srcOrd="0" destOrd="0" presId="urn:microsoft.com/office/officeart/2005/8/layout/orgChart1"/>
    <dgm:cxn modelId="{6EA2D5FE-1AFB-4F39-B16A-2B18534BCC7B}" type="presParOf" srcId="{66059AB2-F520-414E-BD7D-CEF6AE4628E0}" destId="{A8FC1EFA-7EF0-4206-A49F-1A29D8A5BD1A}" srcOrd="1" destOrd="0" presId="urn:microsoft.com/office/officeart/2005/8/layout/orgChart1"/>
    <dgm:cxn modelId="{204844B1-8FFA-4F75-83C3-018DFB546B8D}" type="presParOf" srcId="{19B31F4E-CD3A-4692-A002-2FA3E6BC7D72}" destId="{FA2F0E02-BD5C-4556-9BA2-1568AFF816CB}" srcOrd="1" destOrd="0" presId="urn:microsoft.com/office/officeart/2005/8/layout/orgChart1"/>
    <dgm:cxn modelId="{2AFEA4C7-7E23-47DC-986D-61C0921C4897}" type="presParOf" srcId="{19B31F4E-CD3A-4692-A002-2FA3E6BC7D72}" destId="{3518C1CE-4D39-4A58-ADE5-C6B974BD065F}" srcOrd="2" destOrd="0" presId="urn:microsoft.com/office/officeart/2005/8/layout/orgChart1"/>
    <dgm:cxn modelId="{601F8780-3882-4545-8C18-DC122998CD80}" type="presParOf" srcId="{A68D1652-087A-44B6-B463-DC2AB7424A23}" destId="{9EC30E4C-3B56-41EF-B57C-9ACFA34B3711}" srcOrd="2" destOrd="0" presId="urn:microsoft.com/office/officeart/2005/8/layout/orgChart1"/>
    <dgm:cxn modelId="{D133F5DB-3DDE-4D19-966D-9C17306DD05A}" type="presParOf" srcId="{CDDF08BA-CB97-4976-B106-2F1B17C8AEF0}" destId="{AAEE63EF-22E9-455E-9493-EE1A107029F4}" srcOrd="2" destOrd="0" presId="urn:microsoft.com/office/officeart/2005/8/layout/orgChart1"/>
    <dgm:cxn modelId="{B126B617-0C84-4EFA-889D-34035E8BB967}" type="presParOf" srcId="{323929F1-B81D-4DD1-88C5-4998E1056BD0}" destId="{18C4A00E-6F6C-41C6-BD10-7867E12894EE}" srcOrd="2" destOrd="0" presId="urn:microsoft.com/office/officeart/2005/8/layout/orgChart1"/>
    <dgm:cxn modelId="{78A92BF0-8AA4-425A-A3AB-0B300997D107}" type="presParOf" srcId="{995169F0-28D2-4AF3-A8FD-95790AC9EA7A}" destId="{2EE0C0FF-12D3-476C-BD5B-B66C338E3441}" srcOrd="2" destOrd="0" presId="urn:microsoft.com/office/officeart/2005/8/layout/orgChart1"/>
    <dgm:cxn modelId="{648E7EBD-EE69-4096-B9B0-ABEC50B104F7}" type="presParOf" srcId="{995169F0-28D2-4AF3-A8FD-95790AC9EA7A}" destId="{FFCF9158-1669-4C06-B314-9EBFE8B11002}" srcOrd="3" destOrd="0" presId="urn:microsoft.com/office/officeart/2005/8/layout/orgChart1"/>
    <dgm:cxn modelId="{7F03C9A6-9152-477D-A981-C59C7DE0C1CF}" type="presParOf" srcId="{FFCF9158-1669-4C06-B314-9EBFE8B11002}" destId="{8C7F9A26-6A97-4E33-BCE4-A0851897DB80}" srcOrd="0" destOrd="0" presId="urn:microsoft.com/office/officeart/2005/8/layout/orgChart1"/>
    <dgm:cxn modelId="{19460A51-DD42-4272-B8D0-F9BC0B1FE10F}" type="presParOf" srcId="{8C7F9A26-6A97-4E33-BCE4-A0851897DB80}" destId="{01578624-DB1A-44A1-A584-7BF4B2022C03}" srcOrd="0" destOrd="0" presId="urn:microsoft.com/office/officeart/2005/8/layout/orgChart1"/>
    <dgm:cxn modelId="{3885CCC8-93BC-4D94-90F3-EE93E28D1ACE}" type="presParOf" srcId="{8C7F9A26-6A97-4E33-BCE4-A0851897DB80}" destId="{6918589D-B9D0-41AF-B4D3-A21EAC4E1BDA}" srcOrd="1" destOrd="0" presId="urn:microsoft.com/office/officeart/2005/8/layout/orgChart1"/>
    <dgm:cxn modelId="{CF9D9FC8-E286-400A-ABF6-EF459B7CF167}" type="presParOf" srcId="{FFCF9158-1669-4C06-B314-9EBFE8B11002}" destId="{F218A62F-E18C-4359-AAC2-11A8BAFA3616}" srcOrd="1" destOrd="0" presId="urn:microsoft.com/office/officeart/2005/8/layout/orgChart1"/>
    <dgm:cxn modelId="{2C6D801E-8961-442E-AA71-A1A6E7AAAB63}" type="presParOf" srcId="{F218A62F-E18C-4359-AAC2-11A8BAFA3616}" destId="{21E94AF8-918E-4CA8-BBF1-A3A5BC09C7A6}" srcOrd="0" destOrd="0" presId="urn:microsoft.com/office/officeart/2005/8/layout/orgChart1"/>
    <dgm:cxn modelId="{B6D766B2-AFE6-4AAC-A7EB-C999B529C80D}" type="presParOf" srcId="{F218A62F-E18C-4359-AAC2-11A8BAFA3616}" destId="{B83DD918-4F6E-4AD1-82AC-6BF1453DCD58}" srcOrd="1" destOrd="0" presId="urn:microsoft.com/office/officeart/2005/8/layout/orgChart1"/>
    <dgm:cxn modelId="{A933E2C0-765E-4121-B4C7-BBB8DEC7E4DD}" type="presParOf" srcId="{B83DD918-4F6E-4AD1-82AC-6BF1453DCD58}" destId="{10F2F731-BD31-4B41-9283-86C02FCCA9C7}" srcOrd="0" destOrd="0" presId="urn:microsoft.com/office/officeart/2005/8/layout/orgChart1"/>
    <dgm:cxn modelId="{6AC2EEC8-CA4F-43EB-A8DB-B794E273CD91}" type="presParOf" srcId="{10F2F731-BD31-4B41-9283-86C02FCCA9C7}" destId="{7136CDB5-CFAD-454B-B5AF-1B4B2D4535B8}" srcOrd="0" destOrd="0" presId="urn:microsoft.com/office/officeart/2005/8/layout/orgChart1"/>
    <dgm:cxn modelId="{1C313EE1-CC71-45F7-B264-689E63028B4A}" type="presParOf" srcId="{10F2F731-BD31-4B41-9283-86C02FCCA9C7}" destId="{0D9F5E8D-A415-4495-8F5D-97E52205DFFE}" srcOrd="1" destOrd="0" presId="urn:microsoft.com/office/officeart/2005/8/layout/orgChart1"/>
    <dgm:cxn modelId="{389F45E5-AA90-4083-8783-DEF0E6890AD8}" type="presParOf" srcId="{B83DD918-4F6E-4AD1-82AC-6BF1453DCD58}" destId="{E6A13C69-FCF5-496E-9485-6E4F55BE0DE8}" srcOrd="1" destOrd="0" presId="urn:microsoft.com/office/officeart/2005/8/layout/orgChart1"/>
    <dgm:cxn modelId="{BB0ACECC-6F4A-4EE2-8B62-4F39A88592E7}" type="presParOf" srcId="{B83DD918-4F6E-4AD1-82AC-6BF1453DCD58}" destId="{E16388FD-591B-4C3E-BEAB-CFD74D9F3851}" srcOrd="2" destOrd="0" presId="urn:microsoft.com/office/officeart/2005/8/layout/orgChart1"/>
    <dgm:cxn modelId="{46895146-8BBB-424D-9AF3-E776B0F7E46E}" type="presParOf" srcId="{F218A62F-E18C-4359-AAC2-11A8BAFA3616}" destId="{EFA1261F-C2CB-443E-AE67-18DAC25DB6C3}" srcOrd="2" destOrd="0" presId="urn:microsoft.com/office/officeart/2005/8/layout/orgChart1"/>
    <dgm:cxn modelId="{EFC8B77D-1FCB-4A03-8F78-4D91E1CB0C92}" type="presParOf" srcId="{F218A62F-E18C-4359-AAC2-11A8BAFA3616}" destId="{D5E64DE6-4BC8-493B-B40A-65802E886CBE}" srcOrd="3" destOrd="0" presId="urn:microsoft.com/office/officeart/2005/8/layout/orgChart1"/>
    <dgm:cxn modelId="{529D200A-D3AE-4A6B-A3BC-3EB3707CA807}" type="presParOf" srcId="{D5E64DE6-4BC8-493B-B40A-65802E886CBE}" destId="{6926DEDE-0B64-4316-BB3B-78C80A7817D1}" srcOrd="0" destOrd="0" presId="urn:microsoft.com/office/officeart/2005/8/layout/orgChart1"/>
    <dgm:cxn modelId="{C25E6C1C-99A7-4607-A281-D6D2D46F9FA9}" type="presParOf" srcId="{6926DEDE-0B64-4316-BB3B-78C80A7817D1}" destId="{C0F82FC5-EB4E-41E7-966B-0F4DFE451A79}" srcOrd="0" destOrd="0" presId="urn:microsoft.com/office/officeart/2005/8/layout/orgChart1"/>
    <dgm:cxn modelId="{B1C1EBF5-9986-4393-A99E-C57AC98E7262}" type="presParOf" srcId="{6926DEDE-0B64-4316-BB3B-78C80A7817D1}" destId="{BC22F962-9F51-4332-8350-969917EDD122}" srcOrd="1" destOrd="0" presId="urn:microsoft.com/office/officeart/2005/8/layout/orgChart1"/>
    <dgm:cxn modelId="{639C610B-8C44-4729-BBE3-9DEFE5675A91}" type="presParOf" srcId="{D5E64DE6-4BC8-493B-B40A-65802E886CBE}" destId="{14BCDF64-9882-4A31-836C-061AFC230D6C}" srcOrd="1" destOrd="0" presId="urn:microsoft.com/office/officeart/2005/8/layout/orgChart1"/>
    <dgm:cxn modelId="{9E976FFB-E545-4150-8118-984781211B8B}" type="presParOf" srcId="{D5E64DE6-4BC8-493B-B40A-65802E886CBE}" destId="{CD8833D3-0326-4BB0-8A55-5431E86EC0E6}" srcOrd="2" destOrd="0" presId="urn:microsoft.com/office/officeart/2005/8/layout/orgChart1"/>
    <dgm:cxn modelId="{C0999C36-157D-415A-9809-B99C03701742}" type="presParOf" srcId="{F218A62F-E18C-4359-AAC2-11A8BAFA3616}" destId="{84E3BEB7-E39D-4F4D-9298-5D0FE6AA9C3B}" srcOrd="4" destOrd="0" presId="urn:microsoft.com/office/officeart/2005/8/layout/orgChart1"/>
    <dgm:cxn modelId="{61334A7E-DC39-4639-831A-C13A835488A1}" type="presParOf" srcId="{F218A62F-E18C-4359-AAC2-11A8BAFA3616}" destId="{50A8AA6A-4246-4F62-AE50-B3B053B63501}" srcOrd="5" destOrd="0" presId="urn:microsoft.com/office/officeart/2005/8/layout/orgChart1"/>
    <dgm:cxn modelId="{EE981541-74B2-478B-BBB6-5133FAF52B90}" type="presParOf" srcId="{50A8AA6A-4246-4F62-AE50-B3B053B63501}" destId="{09C32E4B-0F97-4470-B0C5-E4808335D6A3}" srcOrd="0" destOrd="0" presId="urn:microsoft.com/office/officeart/2005/8/layout/orgChart1"/>
    <dgm:cxn modelId="{E0508782-FCD4-4C2D-8A4D-B01521DECB66}" type="presParOf" srcId="{09C32E4B-0F97-4470-B0C5-E4808335D6A3}" destId="{936DCB94-8B18-41BA-8BE7-F4397EC0701E}" srcOrd="0" destOrd="0" presId="urn:microsoft.com/office/officeart/2005/8/layout/orgChart1"/>
    <dgm:cxn modelId="{EAF7A833-B9DB-43C0-9B89-2F55D8F3D65C}" type="presParOf" srcId="{09C32E4B-0F97-4470-B0C5-E4808335D6A3}" destId="{32A34CB0-D236-4D02-8C6A-B7DCFC3578AD}" srcOrd="1" destOrd="0" presId="urn:microsoft.com/office/officeart/2005/8/layout/orgChart1"/>
    <dgm:cxn modelId="{654391E4-6E74-42A3-AE89-C90AD15B759A}" type="presParOf" srcId="{50A8AA6A-4246-4F62-AE50-B3B053B63501}" destId="{115DC289-B43A-42EC-8E36-7061BE71D5A6}" srcOrd="1" destOrd="0" presId="urn:microsoft.com/office/officeart/2005/8/layout/orgChart1"/>
    <dgm:cxn modelId="{5C72C509-C07A-4D87-83DA-19C07D93C561}" type="presParOf" srcId="{50A8AA6A-4246-4F62-AE50-B3B053B63501}" destId="{405E3EBC-E0A0-4853-8194-7F930CE04F4F}" srcOrd="2" destOrd="0" presId="urn:microsoft.com/office/officeart/2005/8/layout/orgChart1"/>
    <dgm:cxn modelId="{B530D882-B73B-42A2-A8C2-DD35B20FF621}" type="presParOf" srcId="{F218A62F-E18C-4359-AAC2-11A8BAFA3616}" destId="{497D93FA-78D8-4ACA-BB36-560122E5C4CF}" srcOrd="6" destOrd="0" presId="urn:microsoft.com/office/officeart/2005/8/layout/orgChart1"/>
    <dgm:cxn modelId="{51C2CFA0-26CB-48E4-875B-4A40595EE601}" type="presParOf" srcId="{F218A62F-E18C-4359-AAC2-11A8BAFA3616}" destId="{2E4B4484-D7FD-485E-A35C-6E11A5C03C97}" srcOrd="7" destOrd="0" presId="urn:microsoft.com/office/officeart/2005/8/layout/orgChart1"/>
    <dgm:cxn modelId="{A1C507DC-183F-4374-A2F4-1CFB1A1B6FB5}" type="presParOf" srcId="{2E4B4484-D7FD-485E-A35C-6E11A5C03C97}" destId="{27964231-902C-424D-BEA6-98082491E82F}" srcOrd="0" destOrd="0" presId="urn:microsoft.com/office/officeart/2005/8/layout/orgChart1"/>
    <dgm:cxn modelId="{754756F2-2988-4F99-8D98-1670162F79A0}" type="presParOf" srcId="{27964231-902C-424D-BEA6-98082491E82F}" destId="{E2EE8EC6-DDAD-444B-B044-AB0614065F29}" srcOrd="0" destOrd="0" presId="urn:microsoft.com/office/officeart/2005/8/layout/orgChart1"/>
    <dgm:cxn modelId="{267E394F-EAB1-43AB-8408-B0E57662104E}" type="presParOf" srcId="{27964231-902C-424D-BEA6-98082491E82F}" destId="{DE9CCD34-6EB8-4B64-A8AD-813BCD2AC452}" srcOrd="1" destOrd="0" presId="urn:microsoft.com/office/officeart/2005/8/layout/orgChart1"/>
    <dgm:cxn modelId="{C777D015-8D05-4B06-B11C-1BDBA3ADE4FC}" type="presParOf" srcId="{2E4B4484-D7FD-485E-A35C-6E11A5C03C97}" destId="{F9346B6D-842E-474B-B966-1BE941BEA818}" srcOrd="1" destOrd="0" presId="urn:microsoft.com/office/officeart/2005/8/layout/orgChart1"/>
    <dgm:cxn modelId="{CF921C4F-E8AB-430D-85DC-17AE31168E3E}" type="presParOf" srcId="{2E4B4484-D7FD-485E-A35C-6E11A5C03C97}" destId="{CE83F601-CE4A-49AD-A3B5-5150D5A94591}" srcOrd="2" destOrd="0" presId="urn:microsoft.com/office/officeart/2005/8/layout/orgChart1"/>
    <dgm:cxn modelId="{2FFE4586-3621-4C45-BCB1-D69C99CB1F58}" type="presParOf" srcId="{FFCF9158-1669-4C06-B314-9EBFE8B11002}" destId="{31F89519-7693-4030-B881-AD1F55448105}" srcOrd="2" destOrd="0" presId="urn:microsoft.com/office/officeart/2005/8/layout/orgChart1"/>
    <dgm:cxn modelId="{31535247-B3D7-4903-873A-D8313AE83344}" type="presParOf" srcId="{8513D194-C7C2-4E9E-AFEE-002760C598B2}" destId="{8FFAEE67-9D81-497C-B7BB-1017C195469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7D93FA-78D8-4ACA-BB36-560122E5C4CF}">
      <dsp:nvSpPr>
        <dsp:cNvPr id="0" name=""/>
        <dsp:cNvSpPr/>
      </dsp:nvSpPr>
      <dsp:spPr>
        <a:xfrm>
          <a:off x="7708396" y="1540627"/>
          <a:ext cx="190810" cy="32946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94662"/>
              </a:lnTo>
              <a:lnTo>
                <a:pt x="190810" y="3294662"/>
              </a:lnTo>
            </a:path>
          </a:pathLst>
        </a:custGeom>
        <a:noFill/>
        <a:ln w="285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E3BEB7-E39D-4F4D-9298-5D0FE6AA9C3B}">
      <dsp:nvSpPr>
        <dsp:cNvPr id="0" name=""/>
        <dsp:cNvSpPr/>
      </dsp:nvSpPr>
      <dsp:spPr>
        <a:xfrm>
          <a:off x="7708396" y="1540627"/>
          <a:ext cx="190810" cy="23914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91492"/>
              </a:lnTo>
              <a:lnTo>
                <a:pt x="190810" y="2391492"/>
              </a:lnTo>
            </a:path>
          </a:pathLst>
        </a:custGeom>
        <a:noFill/>
        <a:ln w="285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A1261F-C2CB-443E-AE67-18DAC25DB6C3}">
      <dsp:nvSpPr>
        <dsp:cNvPr id="0" name=""/>
        <dsp:cNvSpPr/>
      </dsp:nvSpPr>
      <dsp:spPr>
        <a:xfrm>
          <a:off x="7708396" y="1540627"/>
          <a:ext cx="190810" cy="14883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88322"/>
              </a:lnTo>
              <a:lnTo>
                <a:pt x="190810" y="1488322"/>
              </a:lnTo>
            </a:path>
          </a:pathLst>
        </a:custGeom>
        <a:noFill/>
        <a:ln w="285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E94AF8-918E-4CA8-BBF1-A3A5BC09C7A6}">
      <dsp:nvSpPr>
        <dsp:cNvPr id="0" name=""/>
        <dsp:cNvSpPr/>
      </dsp:nvSpPr>
      <dsp:spPr>
        <a:xfrm>
          <a:off x="7708396" y="1540627"/>
          <a:ext cx="190810" cy="5851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5152"/>
              </a:lnTo>
              <a:lnTo>
                <a:pt x="190810" y="585152"/>
              </a:lnTo>
            </a:path>
          </a:pathLst>
        </a:custGeom>
        <a:noFill/>
        <a:ln w="285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E0C0FF-12D3-476C-BD5B-B66C338E3441}">
      <dsp:nvSpPr>
        <dsp:cNvPr id="0" name=""/>
        <dsp:cNvSpPr/>
      </dsp:nvSpPr>
      <dsp:spPr>
        <a:xfrm>
          <a:off x="6293217" y="637457"/>
          <a:ext cx="1924006" cy="2671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3567"/>
              </a:lnTo>
              <a:lnTo>
                <a:pt x="1924006" y="133567"/>
              </a:lnTo>
              <a:lnTo>
                <a:pt x="1924006" y="267134"/>
              </a:lnTo>
            </a:path>
          </a:pathLst>
        </a:custGeom>
        <a:noFill/>
        <a:ln w="285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DB1FC6-122F-4454-B406-E765412DE79A}">
      <dsp:nvSpPr>
        <dsp:cNvPr id="0" name=""/>
        <dsp:cNvSpPr/>
      </dsp:nvSpPr>
      <dsp:spPr>
        <a:xfrm>
          <a:off x="6169190" y="3346967"/>
          <a:ext cx="190810" cy="23914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91492"/>
              </a:lnTo>
              <a:lnTo>
                <a:pt x="190810" y="2391492"/>
              </a:lnTo>
            </a:path>
          </a:pathLst>
        </a:custGeom>
        <a:noFill/>
        <a:ln w="285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259AFA-93AB-4C5A-AD9E-C9D046D06BFA}">
      <dsp:nvSpPr>
        <dsp:cNvPr id="0" name=""/>
        <dsp:cNvSpPr/>
      </dsp:nvSpPr>
      <dsp:spPr>
        <a:xfrm>
          <a:off x="6169190" y="3346967"/>
          <a:ext cx="190810" cy="14883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88322"/>
              </a:lnTo>
              <a:lnTo>
                <a:pt x="190810" y="1488322"/>
              </a:lnTo>
            </a:path>
          </a:pathLst>
        </a:custGeom>
        <a:noFill/>
        <a:ln w="285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3D6FAA-40AC-4035-A9C2-DBE7F45B4AF3}">
      <dsp:nvSpPr>
        <dsp:cNvPr id="0" name=""/>
        <dsp:cNvSpPr/>
      </dsp:nvSpPr>
      <dsp:spPr>
        <a:xfrm>
          <a:off x="6169190" y="3346967"/>
          <a:ext cx="190810" cy="5851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5152"/>
              </a:lnTo>
              <a:lnTo>
                <a:pt x="190810" y="585152"/>
              </a:lnTo>
            </a:path>
          </a:pathLst>
        </a:custGeom>
        <a:noFill/>
        <a:ln w="285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A1CB58-52F3-45FA-B441-8D99CD07D3BD}">
      <dsp:nvSpPr>
        <dsp:cNvPr id="0" name=""/>
        <dsp:cNvSpPr/>
      </dsp:nvSpPr>
      <dsp:spPr>
        <a:xfrm>
          <a:off x="5138813" y="2443797"/>
          <a:ext cx="1539205" cy="2671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3567"/>
              </a:lnTo>
              <a:lnTo>
                <a:pt x="1539205" y="133567"/>
              </a:lnTo>
              <a:lnTo>
                <a:pt x="1539205" y="267134"/>
              </a:lnTo>
            </a:path>
          </a:pathLst>
        </a:custGeom>
        <a:noFill/>
        <a:ln w="285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C7BE32-F6DB-4589-89F3-8B0D2C27DB39}">
      <dsp:nvSpPr>
        <dsp:cNvPr id="0" name=""/>
        <dsp:cNvSpPr/>
      </dsp:nvSpPr>
      <dsp:spPr>
        <a:xfrm>
          <a:off x="4629985" y="3346967"/>
          <a:ext cx="190810" cy="23914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91492"/>
              </a:lnTo>
              <a:lnTo>
                <a:pt x="190810" y="2391492"/>
              </a:lnTo>
            </a:path>
          </a:pathLst>
        </a:custGeom>
        <a:noFill/>
        <a:ln w="285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0FA2B4-AC53-4D4B-B999-96EB81A07423}">
      <dsp:nvSpPr>
        <dsp:cNvPr id="0" name=""/>
        <dsp:cNvSpPr/>
      </dsp:nvSpPr>
      <dsp:spPr>
        <a:xfrm>
          <a:off x="4629985" y="3346967"/>
          <a:ext cx="190810" cy="14883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88322"/>
              </a:lnTo>
              <a:lnTo>
                <a:pt x="190810" y="1488322"/>
              </a:lnTo>
            </a:path>
          </a:pathLst>
        </a:custGeom>
        <a:noFill/>
        <a:ln w="285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3B2197-EB2C-4B06-BA31-5F4A08AA1C16}">
      <dsp:nvSpPr>
        <dsp:cNvPr id="0" name=""/>
        <dsp:cNvSpPr/>
      </dsp:nvSpPr>
      <dsp:spPr>
        <a:xfrm>
          <a:off x="4629985" y="3346967"/>
          <a:ext cx="190810" cy="5851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5152"/>
              </a:lnTo>
              <a:lnTo>
                <a:pt x="190810" y="585152"/>
              </a:lnTo>
            </a:path>
          </a:pathLst>
        </a:custGeom>
        <a:noFill/>
        <a:ln w="285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AC6E1A-01F2-4E90-A956-B6E7DCD678A7}">
      <dsp:nvSpPr>
        <dsp:cNvPr id="0" name=""/>
        <dsp:cNvSpPr/>
      </dsp:nvSpPr>
      <dsp:spPr>
        <a:xfrm>
          <a:off x="5093093" y="2443797"/>
          <a:ext cx="91440" cy="26713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7134"/>
              </a:lnTo>
            </a:path>
          </a:pathLst>
        </a:custGeom>
        <a:noFill/>
        <a:ln w="285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9B6F75-DA6A-4C73-8CCA-2F12175840E6}">
      <dsp:nvSpPr>
        <dsp:cNvPr id="0" name=""/>
        <dsp:cNvSpPr/>
      </dsp:nvSpPr>
      <dsp:spPr>
        <a:xfrm>
          <a:off x="3090779" y="3346967"/>
          <a:ext cx="190810" cy="23914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91492"/>
              </a:lnTo>
              <a:lnTo>
                <a:pt x="190810" y="2391492"/>
              </a:lnTo>
            </a:path>
          </a:pathLst>
        </a:custGeom>
        <a:noFill/>
        <a:ln w="285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722E90-74A3-4859-B5CB-8084E035096E}">
      <dsp:nvSpPr>
        <dsp:cNvPr id="0" name=""/>
        <dsp:cNvSpPr/>
      </dsp:nvSpPr>
      <dsp:spPr>
        <a:xfrm>
          <a:off x="3090779" y="3346967"/>
          <a:ext cx="190810" cy="14883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88322"/>
              </a:lnTo>
              <a:lnTo>
                <a:pt x="190810" y="1488322"/>
              </a:lnTo>
            </a:path>
          </a:pathLst>
        </a:custGeom>
        <a:noFill/>
        <a:ln w="285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1B554F-2AD8-468B-BF29-50E4D6B0DA9A}">
      <dsp:nvSpPr>
        <dsp:cNvPr id="0" name=""/>
        <dsp:cNvSpPr/>
      </dsp:nvSpPr>
      <dsp:spPr>
        <a:xfrm>
          <a:off x="3090779" y="3346967"/>
          <a:ext cx="190810" cy="5851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5152"/>
              </a:lnTo>
              <a:lnTo>
                <a:pt x="190810" y="585152"/>
              </a:lnTo>
            </a:path>
          </a:pathLst>
        </a:custGeom>
        <a:noFill/>
        <a:ln w="285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563ED9-9DAA-40A5-9814-38A38B719151}">
      <dsp:nvSpPr>
        <dsp:cNvPr id="0" name=""/>
        <dsp:cNvSpPr/>
      </dsp:nvSpPr>
      <dsp:spPr>
        <a:xfrm>
          <a:off x="3599608" y="2443797"/>
          <a:ext cx="1539205" cy="267134"/>
        </a:xfrm>
        <a:custGeom>
          <a:avLst/>
          <a:gdLst/>
          <a:ahLst/>
          <a:cxnLst/>
          <a:rect l="0" t="0" r="0" b="0"/>
          <a:pathLst>
            <a:path>
              <a:moveTo>
                <a:pt x="1539205" y="0"/>
              </a:moveTo>
              <a:lnTo>
                <a:pt x="1539205" y="133567"/>
              </a:lnTo>
              <a:lnTo>
                <a:pt x="0" y="133567"/>
              </a:lnTo>
              <a:lnTo>
                <a:pt x="0" y="267134"/>
              </a:lnTo>
            </a:path>
          </a:pathLst>
        </a:custGeom>
        <a:noFill/>
        <a:ln w="285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525C4E-403C-4E2D-BCB5-DDF310A433A8}">
      <dsp:nvSpPr>
        <dsp:cNvPr id="0" name=""/>
        <dsp:cNvSpPr/>
      </dsp:nvSpPr>
      <dsp:spPr>
        <a:xfrm>
          <a:off x="4369210" y="1540627"/>
          <a:ext cx="769602" cy="2671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3567"/>
              </a:lnTo>
              <a:lnTo>
                <a:pt x="769602" y="133567"/>
              </a:lnTo>
              <a:lnTo>
                <a:pt x="769602" y="267134"/>
              </a:lnTo>
            </a:path>
          </a:pathLst>
        </a:custGeom>
        <a:noFill/>
        <a:ln w="285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2B0E14-1040-4BAA-BFE6-A7539BAACE12}">
      <dsp:nvSpPr>
        <dsp:cNvPr id="0" name=""/>
        <dsp:cNvSpPr/>
      </dsp:nvSpPr>
      <dsp:spPr>
        <a:xfrm>
          <a:off x="3599608" y="1540627"/>
          <a:ext cx="769602" cy="267134"/>
        </a:xfrm>
        <a:custGeom>
          <a:avLst/>
          <a:gdLst/>
          <a:ahLst/>
          <a:cxnLst/>
          <a:rect l="0" t="0" r="0" b="0"/>
          <a:pathLst>
            <a:path>
              <a:moveTo>
                <a:pt x="769602" y="0"/>
              </a:moveTo>
              <a:lnTo>
                <a:pt x="769602" y="133567"/>
              </a:lnTo>
              <a:lnTo>
                <a:pt x="0" y="133567"/>
              </a:lnTo>
              <a:lnTo>
                <a:pt x="0" y="267134"/>
              </a:lnTo>
            </a:path>
          </a:pathLst>
        </a:custGeom>
        <a:noFill/>
        <a:ln w="285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A855B4-5BCA-45D1-8736-1D8DFDE07BDE}">
      <dsp:nvSpPr>
        <dsp:cNvPr id="0" name=""/>
        <dsp:cNvSpPr/>
      </dsp:nvSpPr>
      <dsp:spPr>
        <a:xfrm>
          <a:off x="4369210" y="637457"/>
          <a:ext cx="1924006" cy="267134"/>
        </a:xfrm>
        <a:custGeom>
          <a:avLst/>
          <a:gdLst/>
          <a:ahLst/>
          <a:cxnLst/>
          <a:rect l="0" t="0" r="0" b="0"/>
          <a:pathLst>
            <a:path>
              <a:moveTo>
                <a:pt x="1924006" y="0"/>
              </a:moveTo>
              <a:lnTo>
                <a:pt x="1924006" y="133567"/>
              </a:lnTo>
              <a:lnTo>
                <a:pt x="0" y="133567"/>
              </a:lnTo>
              <a:lnTo>
                <a:pt x="0" y="267134"/>
              </a:lnTo>
            </a:path>
          </a:pathLst>
        </a:custGeom>
        <a:noFill/>
        <a:ln w="285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41B6DE-2E68-4FB6-BAAD-BD7A49BE64D4}">
      <dsp:nvSpPr>
        <dsp:cNvPr id="0" name=""/>
        <dsp:cNvSpPr/>
      </dsp:nvSpPr>
      <dsp:spPr>
        <a:xfrm>
          <a:off x="5657182" y="1421"/>
          <a:ext cx="1272070" cy="63603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Software</a:t>
          </a:r>
          <a:endParaRPr lang="en-GB" sz="1400" kern="1200" dirty="0"/>
        </a:p>
      </dsp:txBody>
      <dsp:txXfrm>
        <a:off x="5657182" y="1421"/>
        <a:ext cx="1272070" cy="636035"/>
      </dsp:txXfrm>
    </dsp:sp>
    <dsp:sp modelId="{E5BFE511-8092-41A9-8E65-A7FD6F38362C}">
      <dsp:nvSpPr>
        <dsp:cNvPr id="0" name=""/>
        <dsp:cNvSpPr/>
      </dsp:nvSpPr>
      <dsp:spPr>
        <a:xfrm>
          <a:off x="3733175" y="904592"/>
          <a:ext cx="1272070" cy="636035"/>
        </a:xfrm>
        <a:prstGeom prst="rect">
          <a:avLst/>
        </a:prstGeom>
        <a:solidFill>
          <a:schemeClr val="tx2">
            <a:lumMod val="5000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System Software</a:t>
          </a:r>
          <a:endParaRPr lang="en-GB" sz="1400" kern="1200" dirty="0"/>
        </a:p>
      </dsp:txBody>
      <dsp:txXfrm>
        <a:off x="3733175" y="904592"/>
        <a:ext cx="1272070" cy="636035"/>
      </dsp:txXfrm>
    </dsp:sp>
    <dsp:sp modelId="{BA985943-F06C-4965-9C3E-C2FC94034979}">
      <dsp:nvSpPr>
        <dsp:cNvPr id="0" name=""/>
        <dsp:cNvSpPr/>
      </dsp:nvSpPr>
      <dsp:spPr>
        <a:xfrm>
          <a:off x="2963572" y="1807762"/>
          <a:ext cx="1272070" cy="636035"/>
        </a:xfrm>
        <a:prstGeom prst="rect">
          <a:avLst/>
        </a:prstGeom>
        <a:solidFill>
          <a:schemeClr val="tx2"/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Operating System</a:t>
          </a:r>
          <a:endParaRPr lang="en-GB" sz="1400" kern="1200" dirty="0"/>
        </a:p>
      </dsp:txBody>
      <dsp:txXfrm>
        <a:off x="2963572" y="1807762"/>
        <a:ext cx="1272070" cy="636035"/>
      </dsp:txXfrm>
    </dsp:sp>
    <dsp:sp modelId="{F668B886-E5FE-4B73-A6F4-6F25E8695CEB}">
      <dsp:nvSpPr>
        <dsp:cNvPr id="0" name=""/>
        <dsp:cNvSpPr/>
      </dsp:nvSpPr>
      <dsp:spPr>
        <a:xfrm>
          <a:off x="4502778" y="1807762"/>
          <a:ext cx="1272070" cy="636035"/>
        </a:xfrm>
        <a:prstGeom prst="rect">
          <a:avLst/>
        </a:prstGeom>
        <a:solidFill>
          <a:schemeClr val="tx2">
            <a:lumMod val="7500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Utility Software</a:t>
          </a:r>
          <a:endParaRPr lang="en-GB" sz="1400" kern="1200" dirty="0"/>
        </a:p>
      </dsp:txBody>
      <dsp:txXfrm>
        <a:off x="4502778" y="1807762"/>
        <a:ext cx="1272070" cy="636035"/>
      </dsp:txXfrm>
    </dsp:sp>
    <dsp:sp modelId="{3C65B10A-1943-447E-96C1-8BDF8EC73EEC}">
      <dsp:nvSpPr>
        <dsp:cNvPr id="0" name=""/>
        <dsp:cNvSpPr/>
      </dsp:nvSpPr>
      <dsp:spPr>
        <a:xfrm>
          <a:off x="2963572" y="2710932"/>
          <a:ext cx="1272070" cy="636035"/>
        </a:xfrm>
        <a:prstGeom prst="rect">
          <a:avLst/>
        </a:prstGeom>
        <a:solidFill>
          <a:srgbClr val="FF0000"/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Security</a:t>
          </a:r>
          <a:endParaRPr lang="en-GB" sz="1400" kern="1200" dirty="0"/>
        </a:p>
      </dsp:txBody>
      <dsp:txXfrm>
        <a:off x="2963572" y="2710932"/>
        <a:ext cx="1272070" cy="636035"/>
      </dsp:txXfrm>
    </dsp:sp>
    <dsp:sp modelId="{E294125F-D5E4-4603-9368-27D7E7E72C66}">
      <dsp:nvSpPr>
        <dsp:cNvPr id="0" name=""/>
        <dsp:cNvSpPr/>
      </dsp:nvSpPr>
      <dsp:spPr>
        <a:xfrm>
          <a:off x="3281590" y="3614102"/>
          <a:ext cx="1272070" cy="636035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>
              <a:solidFill>
                <a:schemeClr val="tx1"/>
              </a:solidFill>
            </a:rPr>
            <a:t>Anti Virus</a:t>
          </a:r>
          <a:endParaRPr lang="en-GB" sz="1400" kern="1200" dirty="0">
            <a:solidFill>
              <a:schemeClr val="tx1"/>
            </a:solidFill>
          </a:endParaRPr>
        </a:p>
      </dsp:txBody>
      <dsp:txXfrm>
        <a:off x="3281590" y="3614102"/>
        <a:ext cx="1272070" cy="636035"/>
      </dsp:txXfrm>
    </dsp:sp>
    <dsp:sp modelId="{EA20FFE0-CC57-4DF9-915A-EAAF3972EEF5}">
      <dsp:nvSpPr>
        <dsp:cNvPr id="0" name=""/>
        <dsp:cNvSpPr/>
      </dsp:nvSpPr>
      <dsp:spPr>
        <a:xfrm>
          <a:off x="3281590" y="4517272"/>
          <a:ext cx="1272070" cy="636035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>
              <a:solidFill>
                <a:schemeClr val="tx1"/>
              </a:solidFill>
            </a:rPr>
            <a:t>Anti Spyware</a:t>
          </a:r>
          <a:endParaRPr lang="en-GB" sz="1400" kern="1200" dirty="0">
            <a:solidFill>
              <a:schemeClr val="tx1"/>
            </a:solidFill>
          </a:endParaRPr>
        </a:p>
      </dsp:txBody>
      <dsp:txXfrm>
        <a:off x="3281590" y="4517272"/>
        <a:ext cx="1272070" cy="636035"/>
      </dsp:txXfrm>
    </dsp:sp>
    <dsp:sp modelId="{9E73FB22-8C4C-4DBB-9B76-6D1878FB3BDE}">
      <dsp:nvSpPr>
        <dsp:cNvPr id="0" name=""/>
        <dsp:cNvSpPr/>
      </dsp:nvSpPr>
      <dsp:spPr>
        <a:xfrm>
          <a:off x="3281590" y="5420442"/>
          <a:ext cx="1272070" cy="636035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>
              <a:solidFill>
                <a:schemeClr val="tx1"/>
              </a:solidFill>
            </a:rPr>
            <a:t>Firewall</a:t>
          </a:r>
          <a:endParaRPr lang="en-GB" sz="1400" kern="1200" dirty="0">
            <a:solidFill>
              <a:schemeClr val="tx1"/>
            </a:solidFill>
          </a:endParaRPr>
        </a:p>
      </dsp:txBody>
      <dsp:txXfrm>
        <a:off x="3281590" y="5420442"/>
        <a:ext cx="1272070" cy="636035"/>
      </dsp:txXfrm>
    </dsp:sp>
    <dsp:sp modelId="{C9C0BC6F-58B8-4301-8FE1-0647404F3613}">
      <dsp:nvSpPr>
        <dsp:cNvPr id="0" name=""/>
        <dsp:cNvSpPr/>
      </dsp:nvSpPr>
      <dsp:spPr>
        <a:xfrm>
          <a:off x="4502778" y="2710932"/>
          <a:ext cx="1272070" cy="636035"/>
        </a:xfrm>
        <a:prstGeom prst="rect">
          <a:avLst/>
        </a:prstGeom>
        <a:solidFill>
          <a:schemeClr val="accent3">
            <a:lumMod val="5000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Disk Organisation</a:t>
          </a:r>
          <a:endParaRPr lang="en-GB" sz="1400" kern="1200" dirty="0"/>
        </a:p>
      </dsp:txBody>
      <dsp:txXfrm>
        <a:off x="4502778" y="2710932"/>
        <a:ext cx="1272070" cy="636035"/>
      </dsp:txXfrm>
    </dsp:sp>
    <dsp:sp modelId="{8A48B0FB-8B29-4F52-9B04-8FE2890B3B8F}">
      <dsp:nvSpPr>
        <dsp:cNvPr id="0" name=""/>
        <dsp:cNvSpPr/>
      </dsp:nvSpPr>
      <dsp:spPr>
        <a:xfrm>
          <a:off x="4820795" y="3614102"/>
          <a:ext cx="1272070" cy="636035"/>
        </a:xfrm>
        <a:prstGeom prst="rect">
          <a:avLst/>
        </a:prstGeom>
        <a:solidFill>
          <a:schemeClr val="accent3">
            <a:lumMod val="7500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>
              <a:solidFill>
                <a:schemeClr val="tx1"/>
              </a:solidFill>
            </a:rPr>
            <a:t>Disk Formatting</a:t>
          </a:r>
          <a:endParaRPr lang="en-GB" sz="1400" kern="1200" dirty="0">
            <a:solidFill>
              <a:schemeClr val="tx1"/>
            </a:solidFill>
          </a:endParaRPr>
        </a:p>
      </dsp:txBody>
      <dsp:txXfrm>
        <a:off x="4820795" y="3614102"/>
        <a:ext cx="1272070" cy="636035"/>
      </dsp:txXfrm>
    </dsp:sp>
    <dsp:sp modelId="{70386F31-8D27-46A2-9DCB-B31C151CA4B5}">
      <dsp:nvSpPr>
        <dsp:cNvPr id="0" name=""/>
        <dsp:cNvSpPr/>
      </dsp:nvSpPr>
      <dsp:spPr>
        <a:xfrm>
          <a:off x="4820795" y="4517272"/>
          <a:ext cx="1272070" cy="636035"/>
        </a:xfrm>
        <a:prstGeom prst="rect">
          <a:avLst/>
        </a:prstGeom>
        <a:solidFill>
          <a:schemeClr val="accent3">
            <a:lumMod val="7500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>
              <a:solidFill>
                <a:schemeClr val="tx1"/>
              </a:solidFill>
            </a:rPr>
            <a:t>File Transfer</a:t>
          </a:r>
          <a:endParaRPr lang="en-GB" sz="1400" kern="1200" dirty="0">
            <a:solidFill>
              <a:schemeClr val="tx1"/>
            </a:solidFill>
          </a:endParaRPr>
        </a:p>
      </dsp:txBody>
      <dsp:txXfrm>
        <a:off x="4820795" y="4517272"/>
        <a:ext cx="1272070" cy="636035"/>
      </dsp:txXfrm>
    </dsp:sp>
    <dsp:sp modelId="{28F84C28-0830-4727-AD1E-6ECB53F32226}">
      <dsp:nvSpPr>
        <dsp:cNvPr id="0" name=""/>
        <dsp:cNvSpPr/>
      </dsp:nvSpPr>
      <dsp:spPr>
        <a:xfrm>
          <a:off x="4820795" y="5420442"/>
          <a:ext cx="1272070" cy="636035"/>
        </a:xfrm>
        <a:prstGeom prst="rect">
          <a:avLst/>
        </a:prstGeom>
        <a:solidFill>
          <a:schemeClr val="accent3">
            <a:lumMod val="7500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>
              <a:solidFill>
                <a:schemeClr val="tx1"/>
              </a:solidFill>
            </a:rPr>
            <a:t>Defragmentation</a:t>
          </a:r>
          <a:endParaRPr lang="en-GB" sz="1400" kern="1200" dirty="0">
            <a:solidFill>
              <a:schemeClr val="tx1"/>
            </a:solidFill>
          </a:endParaRPr>
        </a:p>
      </dsp:txBody>
      <dsp:txXfrm>
        <a:off x="4820795" y="5420442"/>
        <a:ext cx="1272070" cy="636035"/>
      </dsp:txXfrm>
    </dsp:sp>
    <dsp:sp modelId="{5C19B24E-B18A-4C2A-9A85-00B287177A81}">
      <dsp:nvSpPr>
        <dsp:cNvPr id="0" name=""/>
        <dsp:cNvSpPr/>
      </dsp:nvSpPr>
      <dsp:spPr>
        <a:xfrm>
          <a:off x="6041983" y="2710932"/>
          <a:ext cx="1272070" cy="636035"/>
        </a:xfrm>
        <a:prstGeom prst="rect">
          <a:avLst/>
        </a:prstGeom>
        <a:solidFill>
          <a:schemeClr val="accent6">
            <a:lumMod val="5000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Maintenance</a:t>
          </a:r>
          <a:endParaRPr lang="en-GB" sz="1400" kern="1200" dirty="0"/>
        </a:p>
      </dsp:txBody>
      <dsp:txXfrm>
        <a:off x="6041983" y="2710932"/>
        <a:ext cx="1272070" cy="636035"/>
      </dsp:txXfrm>
    </dsp:sp>
    <dsp:sp modelId="{90821FF7-E654-4DAC-9DA1-021CFCF63D30}">
      <dsp:nvSpPr>
        <dsp:cNvPr id="0" name=""/>
        <dsp:cNvSpPr/>
      </dsp:nvSpPr>
      <dsp:spPr>
        <a:xfrm>
          <a:off x="6360001" y="3614102"/>
          <a:ext cx="1272070" cy="636035"/>
        </a:xfrm>
        <a:prstGeom prst="rect">
          <a:avLst/>
        </a:prstGeom>
        <a:solidFill>
          <a:schemeClr val="accent6">
            <a:lumMod val="7500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>
              <a:solidFill>
                <a:schemeClr val="tx1"/>
              </a:solidFill>
            </a:rPr>
            <a:t>System Update</a:t>
          </a:r>
          <a:endParaRPr lang="en-GB" sz="1400" kern="1200" dirty="0">
            <a:solidFill>
              <a:schemeClr val="tx1"/>
            </a:solidFill>
          </a:endParaRPr>
        </a:p>
      </dsp:txBody>
      <dsp:txXfrm>
        <a:off x="6360001" y="3614102"/>
        <a:ext cx="1272070" cy="636035"/>
      </dsp:txXfrm>
    </dsp:sp>
    <dsp:sp modelId="{83FC7FFA-9D99-41D3-A48A-96C411A815B3}">
      <dsp:nvSpPr>
        <dsp:cNvPr id="0" name=""/>
        <dsp:cNvSpPr/>
      </dsp:nvSpPr>
      <dsp:spPr>
        <a:xfrm>
          <a:off x="6360001" y="4517272"/>
          <a:ext cx="1272070" cy="636035"/>
        </a:xfrm>
        <a:prstGeom prst="rect">
          <a:avLst/>
        </a:prstGeom>
        <a:solidFill>
          <a:schemeClr val="accent6">
            <a:lumMod val="7500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>
              <a:solidFill>
                <a:schemeClr val="tx1"/>
              </a:solidFill>
            </a:rPr>
            <a:t>System Clean Up</a:t>
          </a:r>
          <a:endParaRPr lang="en-GB" sz="1400" kern="1200" dirty="0">
            <a:solidFill>
              <a:schemeClr val="tx1"/>
            </a:solidFill>
          </a:endParaRPr>
        </a:p>
      </dsp:txBody>
      <dsp:txXfrm>
        <a:off x="6360001" y="4517272"/>
        <a:ext cx="1272070" cy="636035"/>
      </dsp:txXfrm>
    </dsp:sp>
    <dsp:sp modelId="{61253270-59DC-4643-B9F7-3C33022A61A1}">
      <dsp:nvSpPr>
        <dsp:cNvPr id="0" name=""/>
        <dsp:cNvSpPr/>
      </dsp:nvSpPr>
      <dsp:spPr>
        <a:xfrm>
          <a:off x="6360001" y="5420442"/>
          <a:ext cx="1272070" cy="636035"/>
        </a:xfrm>
        <a:prstGeom prst="rect">
          <a:avLst/>
        </a:prstGeom>
        <a:solidFill>
          <a:schemeClr val="accent6">
            <a:lumMod val="7500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>
              <a:solidFill>
                <a:schemeClr val="tx1"/>
              </a:solidFill>
            </a:rPr>
            <a:t>System Diagnostic</a:t>
          </a:r>
          <a:endParaRPr lang="en-GB" sz="1400" kern="1200" dirty="0">
            <a:solidFill>
              <a:schemeClr val="tx1"/>
            </a:solidFill>
          </a:endParaRPr>
        </a:p>
      </dsp:txBody>
      <dsp:txXfrm>
        <a:off x="6360001" y="5420442"/>
        <a:ext cx="1272070" cy="636035"/>
      </dsp:txXfrm>
    </dsp:sp>
    <dsp:sp modelId="{01578624-DB1A-44A1-A584-7BF4B2022C03}">
      <dsp:nvSpPr>
        <dsp:cNvPr id="0" name=""/>
        <dsp:cNvSpPr/>
      </dsp:nvSpPr>
      <dsp:spPr>
        <a:xfrm>
          <a:off x="7581189" y="904592"/>
          <a:ext cx="1272070" cy="636035"/>
        </a:xfrm>
        <a:prstGeom prst="rect">
          <a:avLst/>
        </a:prstGeom>
        <a:solidFill>
          <a:schemeClr val="accent2">
            <a:lumMod val="5000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Application Software</a:t>
          </a:r>
          <a:endParaRPr lang="en-GB" sz="1400" kern="1200" dirty="0"/>
        </a:p>
      </dsp:txBody>
      <dsp:txXfrm>
        <a:off x="7581189" y="904592"/>
        <a:ext cx="1272070" cy="636035"/>
      </dsp:txXfrm>
    </dsp:sp>
    <dsp:sp modelId="{7136CDB5-CFAD-454B-B5AF-1B4B2D4535B8}">
      <dsp:nvSpPr>
        <dsp:cNvPr id="0" name=""/>
        <dsp:cNvSpPr/>
      </dsp:nvSpPr>
      <dsp:spPr>
        <a:xfrm>
          <a:off x="7899206" y="1807762"/>
          <a:ext cx="1272070" cy="636035"/>
        </a:xfrm>
        <a:prstGeom prst="rect">
          <a:avLst/>
        </a:prstGeom>
        <a:solidFill>
          <a:schemeClr val="accent2"/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MS Word</a:t>
          </a:r>
          <a:endParaRPr lang="en-GB" sz="1400" kern="1200" dirty="0"/>
        </a:p>
      </dsp:txBody>
      <dsp:txXfrm>
        <a:off x="7899206" y="1807762"/>
        <a:ext cx="1272070" cy="636035"/>
      </dsp:txXfrm>
    </dsp:sp>
    <dsp:sp modelId="{C0F82FC5-EB4E-41E7-966B-0F4DFE451A79}">
      <dsp:nvSpPr>
        <dsp:cNvPr id="0" name=""/>
        <dsp:cNvSpPr/>
      </dsp:nvSpPr>
      <dsp:spPr>
        <a:xfrm>
          <a:off x="7899206" y="2710932"/>
          <a:ext cx="1272070" cy="636035"/>
        </a:xfrm>
        <a:prstGeom prst="rect">
          <a:avLst/>
        </a:prstGeom>
        <a:solidFill>
          <a:schemeClr val="accent2"/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GarageBand</a:t>
          </a:r>
          <a:endParaRPr lang="en-GB" sz="1400" kern="1200" dirty="0"/>
        </a:p>
      </dsp:txBody>
      <dsp:txXfrm>
        <a:off x="7899206" y="2710932"/>
        <a:ext cx="1272070" cy="636035"/>
      </dsp:txXfrm>
    </dsp:sp>
    <dsp:sp modelId="{936DCB94-8B18-41BA-8BE7-F4397EC0701E}">
      <dsp:nvSpPr>
        <dsp:cNvPr id="0" name=""/>
        <dsp:cNvSpPr/>
      </dsp:nvSpPr>
      <dsp:spPr>
        <a:xfrm>
          <a:off x="7899206" y="3614102"/>
          <a:ext cx="1272070" cy="636035"/>
        </a:xfrm>
        <a:prstGeom prst="rect">
          <a:avLst/>
        </a:prstGeom>
        <a:solidFill>
          <a:schemeClr val="accent2"/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Photoshop</a:t>
          </a:r>
          <a:endParaRPr lang="en-GB" sz="1400" kern="1200" dirty="0"/>
        </a:p>
      </dsp:txBody>
      <dsp:txXfrm>
        <a:off x="7899206" y="3614102"/>
        <a:ext cx="1272070" cy="636035"/>
      </dsp:txXfrm>
    </dsp:sp>
    <dsp:sp modelId="{E2EE8EC6-DDAD-444B-B044-AB0614065F29}">
      <dsp:nvSpPr>
        <dsp:cNvPr id="0" name=""/>
        <dsp:cNvSpPr/>
      </dsp:nvSpPr>
      <dsp:spPr>
        <a:xfrm>
          <a:off x="7899206" y="4517272"/>
          <a:ext cx="1272070" cy="636035"/>
        </a:xfrm>
        <a:prstGeom prst="rect">
          <a:avLst/>
        </a:prstGeom>
        <a:solidFill>
          <a:schemeClr val="accent2"/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Window Movie Maker</a:t>
          </a:r>
          <a:endParaRPr lang="en-GB" sz="1400" kern="1200" dirty="0"/>
        </a:p>
      </dsp:txBody>
      <dsp:txXfrm>
        <a:off x="7899206" y="4517272"/>
        <a:ext cx="1272070" cy="6360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7D93FA-78D8-4ACA-BB36-560122E5C4CF}">
      <dsp:nvSpPr>
        <dsp:cNvPr id="0" name=""/>
        <dsp:cNvSpPr/>
      </dsp:nvSpPr>
      <dsp:spPr>
        <a:xfrm>
          <a:off x="7708396" y="1540627"/>
          <a:ext cx="190810" cy="32946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94662"/>
              </a:lnTo>
              <a:lnTo>
                <a:pt x="190810" y="3294662"/>
              </a:lnTo>
            </a:path>
          </a:pathLst>
        </a:custGeom>
        <a:noFill/>
        <a:ln w="285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E3BEB7-E39D-4F4D-9298-5D0FE6AA9C3B}">
      <dsp:nvSpPr>
        <dsp:cNvPr id="0" name=""/>
        <dsp:cNvSpPr/>
      </dsp:nvSpPr>
      <dsp:spPr>
        <a:xfrm>
          <a:off x="7708396" y="1540627"/>
          <a:ext cx="190810" cy="23914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91492"/>
              </a:lnTo>
              <a:lnTo>
                <a:pt x="190810" y="2391492"/>
              </a:lnTo>
            </a:path>
          </a:pathLst>
        </a:custGeom>
        <a:noFill/>
        <a:ln w="285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A1261F-C2CB-443E-AE67-18DAC25DB6C3}">
      <dsp:nvSpPr>
        <dsp:cNvPr id="0" name=""/>
        <dsp:cNvSpPr/>
      </dsp:nvSpPr>
      <dsp:spPr>
        <a:xfrm>
          <a:off x="7708396" y="1540627"/>
          <a:ext cx="190810" cy="14883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88322"/>
              </a:lnTo>
              <a:lnTo>
                <a:pt x="190810" y="1488322"/>
              </a:lnTo>
            </a:path>
          </a:pathLst>
        </a:custGeom>
        <a:noFill/>
        <a:ln w="285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E94AF8-918E-4CA8-BBF1-A3A5BC09C7A6}">
      <dsp:nvSpPr>
        <dsp:cNvPr id="0" name=""/>
        <dsp:cNvSpPr/>
      </dsp:nvSpPr>
      <dsp:spPr>
        <a:xfrm>
          <a:off x="7708396" y="1540627"/>
          <a:ext cx="190810" cy="5851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5152"/>
              </a:lnTo>
              <a:lnTo>
                <a:pt x="190810" y="585152"/>
              </a:lnTo>
            </a:path>
          </a:pathLst>
        </a:custGeom>
        <a:noFill/>
        <a:ln w="285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E0C0FF-12D3-476C-BD5B-B66C338E3441}">
      <dsp:nvSpPr>
        <dsp:cNvPr id="0" name=""/>
        <dsp:cNvSpPr/>
      </dsp:nvSpPr>
      <dsp:spPr>
        <a:xfrm>
          <a:off x="6293217" y="637457"/>
          <a:ext cx="1924006" cy="2671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3567"/>
              </a:lnTo>
              <a:lnTo>
                <a:pt x="1924006" y="133567"/>
              </a:lnTo>
              <a:lnTo>
                <a:pt x="1924006" y="267134"/>
              </a:lnTo>
            </a:path>
          </a:pathLst>
        </a:custGeom>
        <a:noFill/>
        <a:ln w="285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DB1FC6-122F-4454-B406-E765412DE79A}">
      <dsp:nvSpPr>
        <dsp:cNvPr id="0" name=""/>
        <dsp:cNvSpPr/>
      </dsp:nvSpPr>
      <dsp:spPr>
        <a:xfrm>
          <a:off x="6169190" y="3346967"/>
          <a:ext cx="190810" cy="23914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91492"/>
              </a:lnTo>
              <a:lnTo>
                <a:pt x="190810" y="2391492"/>
              </a:lnTo>
            </a:path>
          </a:pathLst>
        </a:custGeom>
        <a:noFill/>
        <a:ln w="285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259AFA-93AB-4C5A-AD9E-C9D046D06BFA}">
      <dsp:nvSpPr>
        <dsp:cNvPr id="0" name=""/>
        <dsp:cNvSpPr/>
      </dsp:nvSpPr>
      <dsp:spPr>
        <a:xfrm>
          <a:off x="6169190" y="3346967"/>
          <a:ext cx="190810" cy="14883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88322"/>
              </a:lnTo>
              <a:lnTo>
                <a:pt x="190810" y="1488322"/>
              </a:lnTo>
            </a:path>
          </a:pathLst>
        </a:custGeom>
        <a:noFill/>
        <a:ln w="285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3D6FAA-40AC-4035-A9C2-DBE7F45B4AF3}">
      <dsp:nvSpPr>
        <dsp:cNvPr id="0" name=""/>
        <dsp:cNvSpPr/>
      </dsp:nvSpPr>
      <dsp:spPr>
        <a:xfrm>
          <a:off x="6169190" y="3346967"/>
          <a:ext cx="190810" cy="5851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5152"/>
              </a:lnTo>
              <a:lnTo>
                <a:pt x="190810" y="585152"/>
              </a:lnTo>
            </a:path>
          </a:pathLst>
        </a:custGeom>
        <a:noFill/>
        <a:ln w="285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A1CB58-52F3-45FA-B441-8D99CD07D3BD}">
      <dsp:nvSpPr>
        <dsp:cNvPr id="0" name=""/>
        <dsp:cNvSpPr/>
      </dsp:nvSpPr>
      <dsp:spPr>
        <a:xfrm>
          <a:off x="5138813" y="2443797"/>
          <a:ext cx="1539205" cy="2671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3567"/>
              </a:lnTo>
              <a:lnTo>
                <a:pt x="1539205" y="133567"/>
              </a:lnTo>
              <a:lnTo>
                <a:pt x="1539205" y="267134"/>
              </a:lnTo>
            </a:path>
          </a:pathLst>
        </a:custGeom>
        <a:noFill/>
        <a:ln w="285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C7BE32-F6DB-4589-89F3-8B0D2C27DB39}">
      <dsp:nvSpPr>
        <dsp:cNvPr id="0" name=""/>
        <dsp:cNvSpPr/>
      </dsp:nvSpPr>
      <dsp:spPr>
        <a:xfrm>
          <a:off x="4629985" y="3346967"/>
          <a:ext cx="190810" cy="23914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91492"/>
              </a:lnTo>
              <a:lnTo>
                <a:pt x="190810" y="2391492"/>
              </a:lnTo>
            </a:path>
          </a:pathLst>
        </a:custGeom>
        <a:noFill/>
        <a:ln w="285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0FA2B4-AC53-4D4B-B999-96EB81A07423}">
      <dsp:nvSpPr>
        <dsp:cNvPr id="0" name=""/>
        <dsp:cNvSpPr/>
      </dsp:nvSpPr>
      <dsp:spPr>
        <a:xfrm>
          <a:off x="4629985" y="3346967"/>
          <a:ext cx="190810" cy="14883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88322"/>
              </a:lnTo>
              <a:lnTo>
                <a:pt x="190810" y="1488322"/>
              </a:lnTo>
            </a:path>
          </a:pathLst>
        </a:custGeom>
        <a:noFill/>
        <a:ln w="285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3B2197-EB2C-4B06-BA31-5F4A08AA1C16}">
      <dsp:nvSpPr>
        <dsp:cNvPr id="0" name=""/>
        <dsp:cNvSpPr/>
      </dsp:nvSpPr>
      <dsp:spPr>
        <a:xfrm>
          <a:off x="4629985" y="3346967"/>
          <a:ext cx="190810" cy="5851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5152"/>
              </a:lnTo>
              <a:lnTo>
                <a:pt x="190810" y="585152"/>
              </a:lnTo>
            </a:path>
          </a:pathLst>
        </a:custGeom>
        <a:noFill/>
        <a:ln w="285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AC6E1A-01F2-4E90-A956-B6E7DCD678A7}">
      <dsp:nvSpPr>
        <dsp:cNvPr id="0" name=""/>
        <dsp:cNvSpPr/>
      </dsp:nvSpPr>
      <dsp:spPr>
        <a:xfrm>
          <a:off x="5093093" y="2443797"/>
          <a:ext cx="91440" cy="26713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7134"/>
              </a:lnTo>
            </a:path>
          </a:pathLst>
        </a:custGeom>
        <a:noFill/>
        <a:ln w="285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9B6F75-DA6A-4C73-8CCA-2F12175840E6}">
      <dsp:nvSpPr>
        <dsp:cNvPr id="0" name=""/>
        <dsp:cNvSpPr/>
      </dsp:nvSpPr>
      <dsp:spPr>
        <a:xfrm>
          <a:off x="3090779" y="3346967"/>
          <a:ext cx="190810" cy="23914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91492"/>
              </a:lnTo>
              <a:lnTo>
                <a:pt x="190810" y="2391492"/>
              </a:lnTo>
            </a:path>
          </a:pathLst>
        </a:custGeom>
        <a:noFill/>
        <a:ln w="285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722E90-74A3-4859-B5CB-8084E035096E}">
      <dsp:nvSpPr>
        <dsp:cNvPr id="0" name=""/>
        <dsp:cNvSpPr/>
      </dsp:nvSpPr>
      <dsp:spPr>
        <a:xfrm>
          <a:off x="3090779" y="3346967"/>
          <a:ext cx="190810" cy="14883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88322"/>
              </a:lnTo>
              <a:lnTo>
                <a:pt x="190810" y="1488322"/>
              </a:lnTo>
            </a:path>
          </a:pathLst>
        </a:custGeom>
        <a:noFill/>
        <a:ln w="285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1B554F-2AD8-468B-BF29-50E4D6B0DA9A}">
      <dsp:nvSpPr>
        <dsp:cNvPr id="0" name=""/>
        <dsp:cNvSpPr/>
      </dsp:nvSpPr>
      <dsp:spPr>
        <a:xfrm>
          <a:off x="3090779" y="3346967"/>
          <a:ext cx="190810" cy="5851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5152"/>
              </a:lnTo>
              <a:lnTo>
                <a:pt x="190810" y="585152"/>
              </a:lnTo>
            </a:path>
          </a:pathLst>
        </a:custGeom>
        <a:noFill/>
        <a:ln w="285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563ED9-9DAA-40A5-9814-38A38B719151}">
      <dsp:nvSpPr>
        <dsp:cNvPr id="0" name=""/>
        <dsp:cNvSpPr/>
      </dsp:nvSpPr>
      <dsp:spPr>
        <a:xfrm>
          <a:off x="3599608" y="2443797"/>
          <a:ext cx="1539205" cy="267134"/>
        </a:xfrm>
        <a:custGeom>
          <a:avLst/>
          <a:gdLst/>
          <a:ahLst/>
          <a:cxnLst/>
          <a:rect l="0" t="0" r="0" b="0"/>
          <a:pathLst>
            <a:path>
              <a:moveTo>
                <a:pt x="1539205" y="0"/>
              </a:moveTo>
              <a:lnTo>
                <a:pt x="1539205" y="133567"/>
              </a:lnTo>
              <a:lnTo>
                <a:pt x="0" y="133567"/>
              </a:lnTo>
              <a:lnTo>
                <a:pt x="0" y="267134"/>
              </a:lnTo>
            </a:path>
          </a:pathLst>
        </a:custGeom>
        <a:noFill/>
        <a:ln w="285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525C4E-403C-4E2D-BCB5-DDF310A433A8}">
      <dsp:nvSpPr>
        <dsp:cNvPr id="0" name=""/>
        <dsp:cNvSpPr/>
      </dsp:nvSpPr>
      <dsp:spPr>
        <a:xfrm>
          <a:off x="4369210" y="1540627"/>
          <a:ext cx="769602" cy="2671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3567"/>
              </a:lnTo>
              <a:lnTo>
                <a:pt x="769602" y="133567"/>
              </a:lnTo>
              <a:lnTo>
                <a:pt x="769602" y="267134"/>
              </a:lnTo>
            </a:path>
          </a:pathLst>
        </a:custGeom>
        <a:noFill/>
        <a:ln w="285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2B0E14-1040-4BAA-BFE6-A7539BAACE12}">
      <dsp:nvSpPr>
        <dsp:cNvPr id="0" name=""/>
        <dsp:cNvSpPr/>
      </dsp:nvSpPr>
      <dsp:spPr>
        <a:xfrm>
          <a:off x="3599608" y="1540627"/>
          <a:ext cx="769602" cy="267134"/>
        </a:xfrm>
        <a:custGeom>
          <a:avLst/>
          <a:gdLst/>
          <a:ahLst/>
          <a:cxnLst/>
          <a:rect l="0" t="0" r="0" b="0"/>
          <a:pathLst>
            <a:path>
              <a:moveTo>
                <a:pt x="769602" y="0"/>
              </a:moveTo>
              <a:lnTo>
                <a:pt x="769602" y="133567"/>
              </a:lnTo>
              <a:lnTo>
                <a:pt x="0" y="133567"/>
              </a:lnTo>
              <a:lnTo>
                <a:pt x="0" y="267134"/>
              </a:lnTo>
            </a:path>
          </a:pathLst>
        </a:custGeom>
        <a:noFill/>
        <a:ln w="285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A855B4-5BCA-45D1-8736-1D8DFDE07BDE}">
      <dsp:nvSpPr>
        <dsp:cNvPr id="0" name=""/>
        <dsp:cNvSpPr/>
      </dsp:nvSpPr>
      <dsp:spPr>
        <a:xfrm>
          <a:off x="4369210" y="637457"/>
          <a:ext cx="1924006" cy="267134"/>
        </a:xfrm>
        <a:custGeom>
          <a:avLst/>
          <a:gdLst/>
          <a:ahLst/>
          <a:cxnLst/>
          <a:rect l="0" t="0" r="0" b="0"/>
          <a:pathLst>
            <a:path>
              <a:moveTo>
                <a:pt x="1924006" y="0"/>
              </a:moveTo>
              <a:lnTo>
                <a:pt x="1924006" y="133567"/>
              </a:lnTo>
              <a:lnTo>
                <a:pt x="0" y="133567"/>
              </a:lnTo>
              <a:lnTo>
                <a:pt x="0" y="267134"/>
              </a:lnTo>
            </a:path>
          </a:pathLst>
        </a:custGeom>
        <a:noFill/>
        <a:ln w="285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41B6DE-2E68-4FB6-BAAD-BD7A49BE64D4}">
      <dsp:nvSpPr>
        <dsp:cNvPr id="0" name=""/>
        <dsp:cNvSpPr/>
      </dsp:nvSpPr>
      <dsp:spPr>
        <a:xfrm>
          <a:off x="5657182" y="1421"/>
          <a:ext cx="1272070" cy="63603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Software</a:t>
          </a:r>
          <a:endParaRPr lang="en-GB" sz="1400" kern="1200" dirty="0"/>
        </a:p>
      </dsp:txBody>
      <dsp:txXfrm>
        <a:off x="5657182" y="1421"/>
        <a:ext cx="1272070" cy="636035"/>
      </dsp:txXfrm>
    </dsp:sp>
    <dsp:sp modelId="{E5BFE511-8092-41A9-8E65-A7FD6F38362C}">
      <dsp:nvSpPr>
        <dsp:cNvPr id="0" name=""/>
        <dsp:cNvSpPr/>
      </dsp:nvSpPr>
      <dsp:spPr>
        <a:xfrm>
          <a:off x="3733175" y="904592"/>
          <a:ext cx="1272070" cy="636035"/>
        </a:xfrm>
        <a:prstGeom prst="rect">
          <a:avLst/>
        </a:prstGeom>
        <a:solidFill>
          <a:schemeClr val="tx2">
            <a:lumMod val="5000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System Software</a:t>
          </a:r>
          <a:endParaRPr lang="en-GB" sz="1400" kern="1200" dirty="0"/>
        </a:p>
      </dsp:txBody>
      <dsp:txXfrm>
        <a:off x="3733175" y="904592"/>
        <a:ext cx="1272070" cy="636035"/>
      </dsp:txXfrm>
    </dsp:sp>
    <dsp:sp modelId="{BA985943-F06C-4965-9C3E-C2FC94034979}">
      <dsp:nvSpPr>
        <dsp:cNvPr id="0" name=""/>
        <dsp:cNvSpPr/>
      </dsp:nvSpPr>
      <dsp:spPr>
        <a:xfrm>
          <a:off x="2963572" y="1807762"/>
          <a:ext cx="1272070" cy="636035"/>
        </a:xfrm>
        <a:prstGeom prst="rect">
          <a:avLst/>
        </a:prstGeom>
        <a:solidFill>
          <a:schemeClr val="tx2"/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Operating System</a:t>
          </a:r>
          <a:endParaRPr lang="en-GB" sz="1400" kern="1200" dirty="0"/>
        </a:p>
      </dsp:txBody>
      <dsp:txXfrm>
        <a:off x="2963572" y="1807762"/>
        <a:ext cx="1272070" cy="636035"/>
      </dsp:txXfrm>
    </dsp:sp>
    <dsp:sp modelId="{F668B886-E5FE-4B73-A6F4-6F25E8695CEB}">
      <dsp:nvSpPr>
        <dsp:cNvPr id="0" name=""/>
        <dsp:cNvSpPr/>
      </dsp:nvSpPr>
      <dsp:spPr>
        <a:xfrm>
          <a:off x="4502778" y="1807762"/>
          <a:ext cx="1272070" cy="636035"/>
        </a:xfrm>
        <a:prstGeom prst="rect">
          <a:avLst/>
        </a:prstGeom>
        <a:solidFill>
          <a:schemeClr val="tx2">
            <a:lumMod val="7500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Utility Software</a:t>
          </a:r>
          <a:endParaRPr lang="en-GB" sz="1400" kern="1200" dirty="0"/>
        </a:p>
      </dsp:txBody>
      <dsp:txXfrm>
        <a:off x="4502778" y="1807762"/>
        <a:ext cx="1272070" cy="636035"/>
      </dsp:txXfrm>
    </dsp:sp>
    <dsp:sp modelId="{3C65B10A-1943-447E-96C1-8BDF8EC73EEC}">
      <dsp:nvSpPr>
        <dsp:cNvPr id="0" name=""/>
        <dsp:cNvSpPr/>
      </dsp:nvSpPr>
      <dsp:spPr>
        <a:xfrm>
          <a:off x="2963572" y="2710932"/>
          <a:ext cx="1272070" cy="636035"/>
        </a:xfrm>
        <a:prstGeom prst="rect">
          <a:avLst/>
        </a:prstGeom>
        <a:solidFill>
          <a:srgbClr val="FF0000"/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Security</a:t>
          </a:r>
          <a:endParaRPr lang="en-GB" sz="1400" kern="1200" dirty="0"/>
        </a:p>
      </dsp:txBody>
      <dsp:txXfrm>
        <a:off x="2963572" y="2710932"/>
        <a:ext cx="1272070" cy="636035"/>
      </dsp:txXfrm>
    </dsp:sp>
    <dsp:sp modelId="{E294125F-D5E4-4603-9368-27D7E7E72C66}">
      <dsp:nvSpPr>
        <dsp:cNvPr id="0" name=""/>
        <dsp:cNvSpPr/>
      </dsp:nvSpPr>
      <dsp:spPr>
        <a:xfrm>
          <a:off x="3281590" y="3614102"/>
          <a:ext cx="1272070" cy="636035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>
              <a:solidFill>
                <a:schemeClr val="tx1"/>
              </a:solidFill>
            </a:rPr>
            <a:t>Anti Virus</a:t>
          </a:r>
          <a:endParaRPr lang="en-GB" sz="1400" kern="1200" dirty="0">
            <a:solidFill>
              <a:schemeClr val="tx1"/>
            </a:solidFill>
          </a:endParaRPr>
        </a:p>
      </dsp:txBody>
      <dsp:txXfrm>
        <a:off x="3281590" y="3614102"/>
        <a:ext cx="1272070" cy="636035"/>
      </dsp:txXfrm>
    </dsp:sp>
    <dsp:sp modelId="{EA20FFE0-CC57-4DF9-915A-EAAF3972EEF5}">
      <dsp:nvSpPr>
        <dsp:cNvPr id="0" name=""/>
        <dsp:cNvSpPr/>
      </dsp:nvSpPr>
      <dsp:spPr>
        <a:xfrm>
          <a:off x="3281590" y="4517272"/>
          <a:ext cx="1272070" cy="636035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>
              <a:solidFill>
                <a:schemeClr val="tx1"/>
              </a:solidFill>
            </a:rPr>
            <a:t>Anti Spyware</a:t>
          </a:r>
          <a:endParaRPr lang="en-GB" sz="1400" kern="1200" dirty="0">
            <a:solidFill>
              <a:schemeClr val="tx1"/>
            </a:solidFill>
          </a:endParaRPr>
        </a:p>
      </dsp:txBody>
      <dsp:txXfrm>
        <a:off x="3281590" y="4517272"/>
        <a:ext cx="1272070" cy="636035"/>
      </dsp:txXfrm>
    </dsp:sp>
    <dsp:sp modelId="{9E73FB22-8C4C-4DBB-9B76-6D1878FB3BDE}">
      <dsp:nvSpPr>
        <dsp:cNvPr id="0" name=""/>
        <dsp:cNvSpPr/>
      </dsp:nvSpPr>
      <dsp:spPr>
        <a:xfrm>
          <a:off x="3281590" y="5420442"/>
          <a:ext cx="1272070" cy="636035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>
              <a:solidFill>
                <a:schemeClr val="tx1"/>
              </a:solidFill>
            </a:rPr>
            <a:t>Firewall</a:t>
          </a:r>
          <a:endParaRPr lang="en-GB" sz="1400" kern="1200" dirty="0">
            <a:solidFill>
              <a:schemeClr val="tx1"/>
            </a:solidFill>
          </a:endParaRPr>
        </a:p>
      </dsp:txBody>
      <dsp:txXfrm>
        <a:off x="3281590" y="5420442"/>
        <a:ext cx="1272070" cy="636035"/>
      </dsp:txXfrm>
    </dsp:sp>
    <dsp:sp modelId="{C9C0BC6F-58B8-4301-8FE1-0647404F3613}">
      <dsp:nvSpPr>
        <dsp:cNvPr id="0" name=""/>
        <dsp:cNvSpPr/>
      </dsp:nvSpPr>
      <dsp:spPr>
        <a:xfrm>
          <a:off x="4502778" y="2710932"/>
          <a:ext cx="1272070" cy="636035"/>
        </a:xfrm>
        <a:prstGeom prst="rect">
          <a:avLst/>
        </a:prstGeom>
        <a:solidFill>
          <a:schemeClr val="accent3">
            <a:lumMod val="5000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Disk Organisation</a:t>
          </a:r>
          <a:endParaRPr lang="en-GB" sz="1400" kern="1200" dirty="0"/>
        </a:p>
      </dsp:txBody>
      <dsp:txXfrm>
        <a:off x="4502778" y="2710932"/>
        <a:ext cx="1272070" cy="636035"/>
      </dsp:txXfrm>
    </dsp:sp>
    <dsp:sp modelId="{8A48B0FB-8B29-4F52-9B04-8FE2890B3B8F}">
      <dsp:nvSpPr>
        <dsp:cNvPr id="0" name=""/>
        <dsp:cNvSpPr/>
      </dsp:nvSpPr>
      <dsp:spPr>
        <a:xfrm>
          <a:off x="4820795" y="3614102"/>
          <a:ext cx="1272070" cy="636035"/>
        </a:xfrm>
        <a:prstGeom prst="rect">
          <a:avLst/>
        </a:prstGeom>
        <a:solidFill>
          <a:schemeClr val="accent3">
            <a:lumMod val="7500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>
              <a:solidFill>
                <a:schemeClr val="tx1"/>
              </a:solidFill>
            </a:rPr>
            <a:t>Disk Formatting</a:t>
          </a:r>
          <a:endParaRPr lang="en-GB" sz="1400" kern="1200" dirty="0">
            <a:solidFill>
              <a:schemeClr val="tx1"/>
            </a:solidFill>
          </a:endParaRPr>
        </a:p>
      </dsp:txBody>
      <dsp:txXfrm>
        <a:off x="4820795" y="3614102"/>
        <a:ext cx="1272070" cy="636035"/>
      </dsp:txXfrm>
    </dsp:sp>
    <dsp:sp modelId="{70386F31-8D27-46A2-9DCB-B31C151CA4B5}">
      <dsp:nvSpPr>
        <dsp:cNvPr id="0" name=""/>
        <dsp:cNvSpPr/>
      </dsp:nvSpPr>
      <dsp:spPr>
        <a:xfrm>
          <a:off x="4820795" y="4517272"/>
          <a:ext cx="1272070" cy="636035"/>
        </a:xfrm>
        <a:prstGeom prst="rect">
          <a:avLst/>
        </a:prstGeom>
        <a:solidFill>
          <a:schemeClr val="accent3">
            <a:lumMod val="7500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>
              <a:solidFill>
                <a:schemeClr val="tx1"/>
              </a:solidFill>
            </a:rPr>
            <a:t>File Transfer</a:t>
          </a:r>
          <a:endParaRPr lang="en-GB" sz="1400" kern="1200" dirty="0">
            <a:solidFill>
              <a:schemeClr val="tx1"/>
            </a:solidFill>
          </a:endParaRPr>
        </a:p>
      </dsp:txBody>
      <dsp:txXfrm>
        <a:off x="4820795" y="4517272"/>
        <a:ext cx="1272070" cy="636035"/>
      </dsp:txXfrm>
    </dsp:sp>
    <dsp:sp modelId="{28F84C28-0830-4727-AD1E-6ECB53F32226}">
      <dsp:nvSpPr>
        <dsp:cNvPr id="0" name=""/>
        <dsp:cNvSpPr/>
      </dsp:nvSpPr>
      <dsp:spPr>
        <a:xfrm>
          <a:off x="4820795" y="5420442"/>
          <a:ext cx="1272070" cy="636035"/>
        </a:xfrm>
        <a:prstGeom prst="rect">
          <a:avLst/>
        </a:prstGeom>
        <a:solidFill>
          <a:schemeClr val="accent3">
            <a:lumMod val="7500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>
              <a:solidFill>
                <a:schemeClr val="tx1"/>
              </a:solidFill>
            </a:rPr>
            <a:t>Defragmentation</a:t>
          </a:r>
          <a:endParaRPr lang="en-GB" sz="1400" kern="1200" dirty="0">
            <a:solidFill>
              <a:schemeClr val="tx1"/>
            </a:solidFill>
          </a:endParaRPr>
        </a:p>
      </dsp:txBody>
      <dsp:txXfrm>
        <a:off x="4820795" y="5420442"/>
        <a:ext cx="1272070" cy="636035"/>
      </dsp:txXfrm>
    </dsp:sp>
    <dsp:sp modelId="{5C19B24E-B18A-4C2A-9A85-00B287177A81}">
      <dsp:nvSpPr>
        <dsp:cNvPr id="0" name=""/>
        <dsp:cNvSpPr/>
      </dsp:nvSpPr>
      <dsp:spPr>
        <a:xfrm>
          <a:off x="6041983" y="2710932"/>
          <a:ext cx="1272070" cy="636035"/>
        </a:xfrm>
        <a:prstGeom prst="rect">
          <a:avLst/>
        </a:prstGeom>
        <a:solidFill>
          <a:schemeClr val="accent6">
            <a:lumMod val="5000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Maintenance</a:t>
          </a:r>
          <a:endParaRPr lang="en-GB" sz="1400" kern="1200" dirty="0"/>
        </a:p>
      </dsp:txBody>
      <dsp:txXfrm>
        <a:off x="6041983" y="2710932"/>
        <a:ext cx="1272070" cy="636035"/>
      </dsp:txXfrm>
    </dsp:sp>
    <dsp:sp modelId="{90821FF7-E654-4DAC-9DA1-021CFCF63D30}">
      <dsp:nvSpPr>
        <dsp:cNvPr id="0" name=""/>
        <dsp:cNvSpPr/>
      </dsp:nvSpPr>
      <dsp:spPr>
        <a:xfrm>
          <a:off x="6360001" y="3614102"/>
          <a:ext cx="1272070" cy="636035"/>
        </a:xfrm>
        <a:prstGeom prst="rect">
          <a:avLst/>
        </a:prstGeom>
        <a:solidFill>
          <a:schemeClr val="accent6">
            <a:lumMod val="7500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>
              <a:solidFill>
                <a:schemeClr val="tx1"/>
              </a:solidFill>
            </a:rPr>
            <a:t>System Update</a:t>
          </a:r>
          <a:endParaRPr lang="en-GB" sz="1400" kern="1200" dirty="0">
            <a:solidFill>
              <a:schemeClr val="tx1"/>
            </a:solidFill>
          </a:endParaRPr>
        </a:p>
      </dsp:txBody>
      <dsp:txXfrm>
        <a:off x="6360001" y="3614102"/>
        <a:ext cx="1272070" cy="636035"/>
      </dsp:txXfrm>
    </dsp:sp>
    <dsp:sp modelId="{83FC7FFA-9D99-41D3-A48A-96C411A815B3}">
      <dsp:nvSpPr>
        <dsp:cNvPr id="0" name=""/>
        <dsp:cNvSpPr/>
      </dsp:nvSpPr>
      <dsp:spPr>
        <a:xfrm>
          <a:off x="6360001" y="4517272"/>
          <a:ext cx="1272070" cy="636035"/>
        </a:xfrm>
        <a:prstGeom prst="rect">
          <a:avLst/>
        </a:prstGeom>
        <a:solidFill>
          <a:schemeClr val="accent6">
            <a:lumMod val="7500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>
              <a:solidFill>
                <a:schemeClr val="tx1"/>
              </a:solidFill>
            </a:rPr>
            <a:t>System Clean Up</a:t>
          </a:r>
          <a:endParaRPr lang="en-GB" sz="1400" kern="1200" dirty="0">
            <a:solidFill>
              <a:schemeClr val="tx1"/>
            </a:solidFill>
          </a:endParaRPr>
        </a:p>
      </dsp:txBody>
      <dsp:txXfrm>
        <a:off x="6360001" y="4517272"/>
        <a:ext cx="1272070" cy="636035"/>
      </dsp:txXfrm>
    </dsp:sp>
    <dsp:sp modelId="{61253270-59DC-4643-B9F7-3C33022A61A1}">
      <dsp:nvSpPr>
        <dsp:cNvPr id="0" name=""/>
        <dsp:cNvSpPr/>
      </dsp:nvSpPr>
      <dsp:spPr>
        <a:xfrm>
          <a:off x="6360001" y="5420442"/>
          <a:ext cx="1272070" cy="636035"/>
        </a:xfrm>
        <a:prstGeom prst="rect">
          <a:avLst/>
        </a:prstGeom>
        <a:solidFill>
          <a:schemeClr val="accent6">
            <a:lumMod val="7500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>
              <a:solidFill>
                <a:schemeClr val="tx1"/>
              </a:solidFill>
            </a:rPr>
            <a:t>System Diagnostic</a:t>
          </a:r>
          <a:endParaRPr lang="en-GB" sz="1400" kern="1200" dirty="0">
            <a:solidFill>
              <a:schemeClr val="tx1"/>
            </a:solidFill>
          </a:endParaRPr>
        </a:p>
      </dsp:txBody>
      <dsp:txXfrm>
        <a:off x="6360001" y="5420442"/>
        <a:ext cx="1272070" cy="636035"/>
      </dsp:txXfrm>
    </dsp:sp>
    <dsp:sp modelId="{01578624-DB1A-44A1-A584-7BF4B2022C03}">
      <dsp:nvSpPr>
        <dsp:cNvPr id="0" name=""/>
        <dsp:cNvSpPr/>
      </dsp:nvSpPr>
      <dsp:spPr>
        <a:xfrm>
          <a:off x="7581189" y="904592"/>
          <a:ext cx="1272070" cy="636035"/>
        </a:xfrm>
        <a:prstGeom prst="rect">
          <a:avLst/>
        </a:prstGeom>
        <a:solidFill>
          <a:schemeClr val="accent2">
            <a:lumMod val="5000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Application Software</a:t>
          </a:r>
          <a:endParaRPr lang="en-GB" sz="1400" kern="1200" dirty="0"/>
        </a:p>
      </dsp:txBody>
      <dsp:txXfrm>
        <a:off x="7581189" y="904592"/>
        <a:ext cx="1272070" cy="636035"/>
      </dsp:txXfrm>
    </dsp:sp>
    <dsp:sp modelId="{7136CDB5-CFAD-454B-B5AF-1B4B2D4535B8}">
      <dsp:nvSpPr>
        <dsp:cNvPr id="0" name=""/>
        <dsp:cNvSpPr/>
      </dsp:nvSpPr>
      <dsp:spPr>
        <a:xfrm>
          <a:off x="7899206" y="1807762"/>
          <a:ext cx="1272070" cy="636035"/>
        </a:xfrm>
        <a:prstGeom prst="rect">
          <a:avLst/>
        </a:prstGeom>
        <a:solidFill>
          <a:schemeClr val="accent2"/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MS Word</a:t>
          </a:r>
          <a:endParaRPr lang="en-GB" sz="1400" kern="1200" dirty="0"/>
        </a:p>
      </dsp:txBody>
      <dsp:txXfrm>
        <a:off x="7899206" y="1807762"/>
        <a:ext cx="1272070" cy="636035"/>
      </dsp:txXfrm>
    </dsp:sp>
    <dsp:sp modelId="{C0F82FC5-EB4E-41E7-966B-0F4DFE451A79}">
      <dsp:nvSpPr>
        <dsp:cNvPr id="0" name=""/>
        <dsp:cNvSpPr/>
      </dsp:nvSpPr>
      <dsp:spPr>
        <a:xfrm>
          <a:off x="7899206" y="2710932"/>
          <a:ext cx="1272070" cy="636035"/>
        </a:xfrm>
        <a:prstGeom prst="rect">
          <a:avLst/>
        </a:prstGeom>
        <a:solidFill>
          <a:schemeClr val="accent2"/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GarageBand</a:t>
          </a:r>
          <a:endParaRPr lang="en-GB" sz="1400" kern="1200" dirty="0"/>
        </a:p>
      </dsp:txBody>
      <dsp:txXfrm>
        <a:off x="7899206" y="2710932"/>
        <a:ext cx="1272070" cy="636035"/>
      </dsp:txXfrm>
    </dsp:sp>
    <dsp:sp modelId="{936DCB94-8B18-41BA-8BE7-F4397EC0701E}">
      <dsp:nvSpPr>
        <dsp:cNvPr id="0" name=""/>
        <dsp:cNvSpPr/>
      </dsp:nvSpPr>
      <dsp:spPr>
        <a:xfrm>
          <a:off x="7899206" y="3614102"/>
          <a:ext cx="1272070" cy="636035"/>
        </a:xfrm>
        <a:prstGeom prst="rect">
          <a:avLst/>
        </a:prstGeom>
        <a:solidFill>
          <a:schemeClr val="accent2"/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Photoshop</a:t>
          </a:r>
          <a:endParaRPr lang="en-GB" sz="1400" kern="1200" dirty="0"/>
        </a:p>
      </dsp:txBody>
      <dsp:txXfrm>
        <a:off x="7899206" y="3614102"/>
        <a:ext cx="1272070" cy="636035"/>
      </dsp:txXfrm>
    </dsp:sp>
    <dsp:sp modelId="{E2EE8EC6-DDAD-444B-B044-AB0614065F29}">
      <dsp:nvSpPr>
        <dsp:cNvPr id="0" name=""/>
        <dsp:cNvSpPr/>
      </dsp:nvSpPr>
      <dsp:spPr>
        <a:xfrm>
          <a:off x="7899206" y="4517272"/>
          <a:ext cx="1272070" cy="636035"/>
        </a:xfrm>
        <a:prstGeom prst="rect">
          <a:avLst/>
        </a:prstGeom>
        <a:solidFill>
          <a:schemeClr val="accent2"/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Window Movie Maker</a:t>
          </a:r>
          <a:endParaRPr lang="en-GB" sz="1400" kern="1200" dirty="0"/>
        </a:p>
      </dsp:txBody>
      <dsp:txXfrm>
        <a:off x="7899206" y="4517272"/>
        <a:ext cx="1272070" cy="6360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1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1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r">
              <a:defRPr sz="1200"/>
            </a:lvl1pPr>
          </a:lstStyle>
          <a:p>
            <a:fld id="{2DA08AB5-8D48-4C22-A4B1-8C89C0E1095F}" type="datetimeFigureOut">
              <a:rPr lang="en-GB" smtClean="0"/>
              <a:t>10/10/2019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7" tIns="45713" rIns="91427" bIns="45713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8"/>
          </a:xfrm>
          <a:prstGeom prst="rect">
            <a:avLst/>
          </a:prstGeom>
        </p:spPr>
        <p:txBody>
          <a:bodyPr vert="horz" lIns="91427" tIns="45713" rIns="91427" bIns="4571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1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1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r">
              <a:defRPr sz="1200"/>
            </a:lvl1pPr>
          </a:lstStyle>
          <a:p>
            <a:fld id="{3D04DF7D-C741-4430-8297-68C8A1FB3C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71983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26487-A719-43C0-9CDC-EFEF275B29A0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02689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26487-A719-43C0-9CDC-EFEF275B29A0}" type="slidenum">
              <a:rPr lang="en-GB" smtClean="0"/>
              <a:pPr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92734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26487-A719-43C0-9CDC-EFEF275B29A0}" type="slidenum">
              <a:rPr lang="en-GB" smtClean="0"/>
              <a:pPr/>
              <a:t>64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18507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26487-A719-43C0-9CDC-EFEF275B29A0}" type="slidenum">
              <a:rPr lang="en-GB" smtClean="0"/>
              <a:pPr/>
              <a:t>65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71355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26487-A719-43C0-9CDC-EFEF275B29A0}" type="slidenum">
              <a:rPr lang="en-GB" smtClean="0"/>
              <a:pPr/>
              <a:t>66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03783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26487-A719-43C0-9CDC-EFEF275B29A0}" type="slidenum">
              <a:rPr lang="en-GB" smtClean="0"/>
              <a:pPr/>
              <a:t>67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34970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26487-A719-43C0-9CDC-EFEF275B29A0}" type="slidenum">
              <a:rPr lang="en-GB" smtClean="0"/>
              <a:pPr/>
              <a:t>68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58066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8A315-4CDD-408E-90F3-BE719D1CDD3C}" type="datetimeFigureOut">
              <a:rPr lang="en-GB" smtClean="0"/>
              <a:t>10/10/2019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2E0B4F5-5A44-474B-865F-96A08CC40F2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8A315-4CDD-408E-90F3-BE719D1CDD3C}" type="datetimeFigureOut">
              <a:rPr lang="en-GB" smtClean="0"/>
              <a:t>10/10/2019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0B4F5-5A44-474B-865F-96A08CC40F2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8A315-4CDD-408E-90F3-BE719D1CDD3C}" type="datetimeFigureOut">
              <a:rPr lang="en-GB" smtClean="0"/>
              <a:t>10/10/2019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0B4F5-5A44-474B-865F-96A08CC40F2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8A315-4CDD-408E-90F3-BE719D1CDD3C}" type="datetimeFigureOut">
              <a:rPr lang="en-GB" smtClean="0"/>
              <a:t>10/10/2019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0B4F5-5A44-474B-865F-96A08CC40F2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8A315-4CDD-408E-90F3-BE719D1CDD3C}" type="datetimeFigureOut">
              <a:rPr lang="en-GB" smtClean="0"/>
              <a:t>10/10/2019</a:t>
            </a:fld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E0B4F5-5A44-474B-865F-96A08CC40F20}" type="slidenum">
              <a:rPr lang="en-GB" smtClean="0"/>
              <a:t>‹#›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8A315-4CDD-408E-90F3-BE719D1CDD3C}" type="datetimeFigureOut">
              <a:rPr lang="en-GB" smtClean="0"/>
              <a:t>10/10/2019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0B4F5-5A44-474B-865F-96A08CC40F2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8A315-4CDD-408E-90F3-BE719D1CDD3C}" type="datetimeFigureOut">
              <a:rPr lang="en-GB" smtClean="0"/>
              <a:t>10/10/2019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0B4F5-5A44-474B-865F-96A08CC40F2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8A315-4CDD-408E-90F3-BE719D1CDD3C}" type="datetimeFigureOut">
              <a:rPr lang="en-GB" smtClean="0"/>
              <a:t>10/10/2019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0B4F5-5A44-474B-865F-96A08CC40F2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8A315-4CDD-408E-90F3-BE719D1CDD3C}" type="datetimeFigureOut">
              <a:rPr lang="en-GB" smtClean="0"/>
              <a:t>10/10/2019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0B4F5-5A44-474B-865F-96A08CC40F2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8A315-4CDD-408E-90F3-BE719D1CDD3C}" type="datetimeFigureOut">
              <a:rPr lang="en-GB" smtClean="0"/>
              <a:t>10/10/2019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0B4F5-5A44-474B-865F-96A08CC40F20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8A315-4CDD-408E-90F3-BE719D1CDD3C}" type="datetimeFigureOut">
              <a:rPr lang="en-GB" smtClean="0"/>
              <a:t>10/10/2019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2E0B4F5-5A44-474B-865F-96A08CC40F20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3908A315-4CDD-408E-90F3-BE719D1CDD3C}" type="datetimeFigureOut">
              <a:rPr lang="en-GB" smtClean="0"/>
              <a:t>10/10/2019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92E0B4F5-5A44-474B-865F-96A08CC40F20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4625"/>
            <a:ext cx="8964488" cy="2664295"/>
          </a:xfrm>
        </p:spPr>
        <p:txBody>
          <a:bodyPr/>
          <a:lstStyle/>
          <a:p>
            <a:pPr algn="ctr"/>
            <a:r>
              <a:rPr lang="en-GB" sz="7000" dirty="0" smtClean="0"/>
              <a:t>1.7 System Software</a:t>
            </a:r>
            <a:endParaRPr lang="en-GB" sz="70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403648" y="3645024"/>
            <a:ext cx="6858000" cy="1800200"/>
          </a:xfrm>
        </p:spPr>
        <p:txBody>
          <a:bodyPr>
            <a:noAutofit/>
          </a:bodyPr>
          <a:lstStyle/>
          <a:p>
            <a:pPr algn="ctr"/>
            <a:r>
              <a:rPr lang="en-GB" sz="4000" dirty="0" smtClean="0"/>
              <a:t>GCSE Computer Science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2132312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036496" cy="836712"/>
          </a:xfrm>
          <a:solidFill>
            <a:schemeClr val="tx2"/>
          </a:solidFill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en-GB" b="1" i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Icons</a:t>
            </a:r>
            <a:endParaRPr lang="en-GB" b="1" i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804" y="3389697"/>
            <a:ext cx="9032692" cy="22467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Icons are small images which represent a action or task within a application or OS.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When the user clicks on a icon an event is sent to the application so it can deal with that event. 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 l="33750" t="4688" r="48125" b="88281"/>
          <a:stretch>
            <a:fillRect/>
          </a:stretch>
        </p:blipFill>
        <p:spPr bwMode="auto">
          <a:xfrm>
            <a:off x="899592" y="1116605"/>
            <a:ext cx="6273800" cy="1947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63666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036496" cy="764704"/>
          </a:xfrm>
          <a:solidFill>
            <a:schemeClr val="tx2"/>
          </a:solidFill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en-GB" b="1" i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Menus</a:t>
            </a:r>
            <a:endParaRPr lang="en-GB" b="1" i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0" y="764704"/>
            <a:ext cx="6206178" cy="45243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Menu’s are used to access features which may not be as well used as the ones represented by icons.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A menu is split into sections (such as File, Edit, View etc) which can be further split up.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The OS handles the drawing of the menu while the application handles the contents and the action associated with the menu item.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 t="4688" r="81875" b="64843"/>
          <a:stretch>
            <a:fillRect/>
          </a:stretch>
        </p:blipFill>
        <p:spPr bwMode="auto">
          <a:xfrm>
            <a:off x="6206178" y="764704"/>
            <a:ext cx="2758310" cy="3709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41317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036496" cy="764704"/>
          </a:xfrm>
          <a:solidFill>
            <a:schemeClr val="tx2"/>
          </a:solidFill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en-GB" b="1" i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Memory Management</a:t>
            </a:r>
            <a:endParaRPr lang="en-GB" b="1" i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0" y="2272531"/>
            <a:ext cx="9036496" cy="21236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 smtClean="0"/>
              <a:t>Memory is shared amongst all of the programs running on your system.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 smtClean="0"/>
              <a:t>The diagram above shows how memory may be split up.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 smtClean="0"/>
              <a:t>The OS has the responsibility to manage which program has what part of memory.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 smtClean="0"/>
              <a:t>This is known as </a:t>
            </a:r>
            <a:r>
              <a:rPr lang="en-GB" sz="2200" b="1" dirty="0" smtClean="0"/>
              <a:t>memory management</a:t>
            </a:r>
            <a:r>
              <a:rPr lang="en-GB" sz="2200" dirty="0" smtClean="0"/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838200" y="980728"/>
            <a:ext cx="7467600" cy="1219200"/>
          </a:xfrm>
          <a:prstGeom prst="rect">
            <a:avLst/>
          </a:prstGeom>
          <a:solidFill>
            <a:srgbClr val="009242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1905000" y="980728"/>
            <a:ext cx="1752600" cy="1219200"/>
          </a:xfrm>
          <a:prstGeom prst="rect">
            <a:avLst/>
          </a:prstGeom>
          <a:solidFill>
            <a:srgbClr val="672C9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Photoshop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3886200" y="980728"/>
            <a:ext cx="1219200" cy="12192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Word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5105400" y="980728"/>
            <a:ext cx="1219200" cy="12192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OS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6372200" y="980728"/>
            <a:ext cx="1219200" cy="12192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Excel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0" y="4545702"/>
            <a:ext cx="9036496" cy="21236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200" dirty="0" smtClean="0"/>
              <a:t>The </a:t>
            </a:r>
            <a:r>
              <a:rPr lang="en-GB" sz="2200" b="1" dirty="0" smtClean="0"/>
              <a:t>memory manager </a:t>
            </a:r>
            <a:r>
              <a:rPr lang="en-GB" sz="2200" dirty="0" smtClean="0"/>
              <a:t>is a small piece of code within the OS which will –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200" dirty="0" smtClean="0"/>
              <a:t>Allocate memory to a program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200" dirty="0" smtClean="0"/>
              <a:t>Will reclaim it when it is not in use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200" dirty="0" smtClean="0"/>
              <a:t>Will swap memory blocks in and out of virtual memory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200" dirty="0" smtClean="0"/>
              <a:t>Will prevent programs from accessing each others memory.</a:t>
            </a:r>
          </a:p>
        </p:txBody>
      </p:sp>
    </p:spTree>
    <p:extLst>
      <p:ext uri="{BB962C8B-B14F-4D97-AF65-F5344CB8AC3E}">
        <p14:creationId xmlns:p14="http://schemas.microsoft.com/office/powerpoint/2010/main" val="363257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5680"/>
            <a:ext cx="9036496" cy="914400"/>
          </a:xfrm>
          <a:solidFill>
            <a:schemeClr val="tx2"/>
          </a:solidFill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en-GB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Preventing </a:t>
            </a:r>
            <a:r>
              <a:rPr lang="en-GB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en-GB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acking</a:t>
            </a:r>
            <a:endParaRPr lang="en-GB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0" y="1092220"/>
            <a:ext cx="8888288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The </a:t>
            </a:r>
            <a:r>
              <a:rPr lang="en-GB" sz="2400" b="1" dirty="0" smtClean="0"/>
              <a:t>memory manager </a:t>
            </a:r>
            <a:r>
              <a:rPr lang="en-GB" sz="2400" dirty="0" smtClean="0"/>
              <a:t>must stop a program from accessing other parts of memory. 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576" y="2132856"/>
            <a:ext cx="7467600" cy="1219200"/>
          </a:xfrm>
          <a:prstGeom prst="rect">
            <a:avLst/>
          </a:prstGeom>
          <a:solidFill>
            <a:srgbClr val="009242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1981200" y="2132856"/>
            <a:ext cx="17526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Photoshop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3962400" y="2132856"/>
            <a:ext cx="12192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Word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5181600" y="2132856"/>
            <a:ext cx="12192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OS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6400800" y="2132856"/>
            <a:ext cx="12192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Web browser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-36512" y="3810000"/>
            <a:ext cx="8928992" cy="23083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Consider spyware running on a system.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If it could have access to the web browser memory it could read all of your sensitive information.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It could also over write it and even control your web browser!</a:t>
            </a:r>
          </a:p>
        </p:txBody>
      </p:sp>
      <p:sp>
        <p:nvSpPr>
          <p:cNvPr id="10" name="Rectangle 9"/>
          <p:cNvSpPr/>
          <p:nvPr/>
        </p:nvSpPr>
        <p:spPr>
          <a:xfrm>
            <a:off x="762000" y="2132856"/>
            <a:ext cx="1143000" cy="12192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Spyware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6629400" y="2132856"/>
            <a:ext cx="609600" cy="12192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1632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5680"/>
            <a:ext cx="9036496" cy="914400"/>
          </a:xfrm>
          <a:solidFill>
            <a:schemeClr val="tx2"/>
          </a:solidFill>
        </p:spPr>
        <p:txBody>
          <a:bodyPr>
            <a:noAutofit/>
          </a:bodyPr>
          <a:lstStyle/>
          <a:p>
            <a:pPr algn="ctr"/>
            <a:r>
              <a:rPr lang="en-GB" sz="4400" b="1" dirty="0" smtClean="0">
                <a:solidFill>
                  <a:schemeClr val="bg1">
                    <a:lumMod val="95000"/>
                  </a:schemeClr>
                </a:solidFill>
              </a:rPr>
              <a:t>Allocating </a:t>
            </a:r>
            <a:r>
              <a:rPr lang="en-GB" sz="4400" b="1" dirty="0">
                <a:solidFill>
                  <a:schemeClr val="bg1">
                    <a:lumMod val="95000"/>
                  </a:schemeClr>
                </a:solidFill>
              </a:rPr>
              <a:t>M</a:t>
            </a:r>
            <a:r>
              <a:rPr lang="en-GB" sz="4400" b="1" dirty="0" smtClean="0">
                <a:solidFill>
                  <a:schemeClr val="bg1">
                    <a:lumMod val="95000"/>
                  </a:schemeClr>
                </a:solidFill>
              </a:rPr>
              <a:t>emory</a:t>
            </a:r>
            <a:endParaRPr lang="en-GB" sz="4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0" y="908720"/>
            <a:ext cx="9036496" cy="13849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100" dirty="0" smtClean="0"/>
              <a:t>When a program needs memory it must ask the memory manger to allocate it.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100" dirty="0" smtClean="0"/>
              <a:t>The memory manager will need to decide if anything will need virtual memory or not. </a:t>
            </a:r>
          </a:p>
        </p:txBody>
      </p:sp>
      <p:sp>
        <p:nvSpPr>
          <p:cNvPr id="6" name="Rectangle 5"/>
          <p:cNvSpPr/>
          <p:nvPr/>
        </p:nvSpPr>
        <p:spPr>
          <a:xfrm>
            <a:off x="2895600" y="3505200"/>
            <a:ext cx="3352800" cy="914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/>
              <a:t>Memory manager</a:t>
            </a:r>
            <a:endParaRPr lang="en-GB" sz="2000" dirty="0"/>
          </a:p>
        </p:txBody>
      </p:sp>
      <p:sp>
        <p:nvSpPr>
          <p:cNvPr id="13" name="Rectangle 12"/>
          <p:cNvSpPr/>
          <p:nvPr/>
        </p:nvSpPr>
        <p:spPr>
          <a:xfrm>
            <a:off x="2895600" y="2590800"/>
            <a:ext cx="1676400" cy="914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/>
              <a:t>Web browser</a:t>
            </a:r>
            <a:endParaRPr lang="en-GB" sz="2000" dirty="0"/>
          </a:p>
        </p:txBody>
      </p:sp>
      <p:sp>
        <p:nvSpPr>
          <p:cNvPr id="15" name="Rectangle 14"/>
          <p:cNvSpPr/>
          <p:nvPr/>
        </p:nvSpPr>
        <p:spPr>
          <a:xfrm>
            <a:off x="4572000" y="2590800"/>
            <a:ext cx="1676400" cy="914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/>
              <a:t>Word processor</a:t>
            </a:r>
            <a:endParaRPr lang="en-GB" sz="2000" dirty="0"/>
          </a:p>
        </p:txBody>
      </p:sp>
      <p:sp>
        <p:nvSpPr>
          <p:cNvPr id="16" name="Rectangle 15"/>
          <p:cNvSpPr/>
          <p:nvPr/>
        </p:nvSpPr>
        <p:spPr>
          <a:xfrm>
            <a:off x="1066800" y="5257800"/>
            <a:ext cx="7467600" cy="1219200"/>
          </a:xfrm>
          <a:prstGeom prst="rect">
            <a:avLst/>
          </a:prstGeom>
          <a:solidFill>
            <a:srgbClr val="0066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1066800" y="5257800"/>
            <a:ext cx="1752600" cy="12192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Photoshop</a:t>
            </a:r>
            <a:endParaRPr lang="en-GB" dirty="0"/>
          </a:p>
        </p:txBody>
      </p:sp>
      <p:sp>
        <p:nvSpPr>
          <p:cNvPr id="18" name="Rectangle 17"/>
          <p:cNvSpPr/>
          <p:nvPr/>
        </p:nvSpPr>
        <p:spPr>
          <a:xfrm>
            <a:off x="2971800" y="5257800"/>
            <a:ext cx="1219200" cy="12192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Word</a:t>
            </a:r>
            <a:endParaRPr lang="en-GB" dirty="0"/>
          </a:p>
        </p:txBody>
      </p:sp>
      <p:sp>
        <p:nvSpPr>
          <p:cNvPr id="19" name="Rectangle 18"/>
          <p:cNvSpPr/>
          <p:nvPr/>
        </p:nvSpPr>
        <p:spPr>
          <a:xfrm>
            <a:off x="5334000" y="5257800"/>
            <a:ext cx="1219200" cy="12192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OS</a:t>
            </a:r>
            <a:endParaRPr lang="en-GB" dirty="0"/>
          </a:p>
        </p:txBody>
      </p:sp>
      <p:sp>
        <p:nvSpPr>
          <p:cNvPr id="20" name="Rectangle 19"/>
          <p:cNvSpPr/>
          <p:nvPr/>
        </p:nvSpPr>
        <p:spPr>
          <a:xfrm>
            <a:off x="6553200" y="5257800"/>
            <a:ext cx="1219200" cy="12192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Web browser</a:t>
            </a:r>
            <a:endParaRPr lang="en-GB" dirty="0"/>
          </a:p>
        </p:txBody>
      </p:sp>
      <p:sp>
        <p:nvSpPr>
          <p:cNvPr id="21" name="Rectangle 20"/>
          <p:cNvSpPr/>
          <p:nvPr/>
        </p:nvSpPr>
        <p:spPr>
          <a:xfrm>
            <a:off x="4191000" y="5257800"/>
            <a:ext cx="762000" cy="12192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Word</a:t>
            </a:r>
            <a:endParaRPr lang="en-GB" dirty="0"/>
          </a:p>
        </p:txBody>
      </p:sp>
      <p:sp>
        <p:nvSpPr>
          <p:cNvPr id="11" name="Left-Right Arrow 10"/>
          <p:cNvSpPr/>
          <p:nvPr/>
        </p:nvSpPr>
        <p:spPr>
          <a:xfrm rot="16200000">
            <a:off x="4267200" y="4648200"/>
            <a:ext cx="1066800" cy="381000"/>
          </a:xfrm>
          <a:prstGeom prst="left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8981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http://students.apsweb.org/~amunguia/hardware/harddriv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1600200"/>
            <a:ext cx="2286000" cy="2286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91600" cy="1052736"/>
          </a:xfrm>
          <a:solidFill>
            <a:schemeClr val="tx2"/>
          </a:solidFill>
        </p:spPr>
        <p:txBody>
          <a:bodyPr>
            <a:noAutofit/>
          </a:bodyPr>
          <a:lstStyle/>
          <a:p>
            <a:pPr algn="ctr"/>
            <a:r>
              <a:rPr lang="en-GB" sz="32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Allocating </a:t>
            </a:r>
            <a:r>
              <a:rPr lang="en-GB" sz="3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en-GB" sz="32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emory and Virtual </a:t>
            </a:r>
            <a:r>
              <a:rPr lang="en-GB" sz="3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en-GB" sz="32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emory</a:t>
            </a:r>
            <a:endParaRPr lang="en-GB" sz="32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66800" y="2286000"/>
            <a:ext cx="3352800" cy="914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/>
              <a:t>Memory manager</a:t>
            </a:r>
            <a:endParaRPr lang="en-GB" sz="2000" dirty="0"/>
          </a:p>
        </p:txBody>
      </p:sp>
      <p:sp>
        <p:nvSpPr>
          <p:cNvPr id="13" name="Rectangle 12"/>
          <p:cNvSpPr/>
          <p:nvPr/>
        </p:nvSpPr>
        <p:spPr>
          <a:xfrm>
            <a:off x="1066800" y="1371600"/>
            <a:ext cx="1676400" cy="914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/>
              <a:t>Web browser</a:t>
            </a:r>
            <a:endParaRPr lang="en-GB" sz="2000" dirty="0"/>
          </a:p>
        </p:txBody>
      </p:sp>
      <p:sp>
        <p:nvSpPr>
          <p:cNvPr id="15" name="Rectangle 14"/>
          <p:cNvSpPr/>
          <p:nvPr/>
        </p:nvSpPr>
        <p:spPr>
          <a:xfrm>
            <a:off x="2743200" y="1371600"/>
            <a:ext cx="1676400" cy="914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/>
              <a:t>Word processor</a:t>
            </a:r>
            <a:endParaRPr lang="en-GB" sz="2000" dirty="0"/>
          </a:p>
        </p:txBody>
      </p:sp>
      <p:sp>
        <p:nvSpPr>
          <p:cNvPr id="16" name="Rectangle 15"/>
          <p:cNvSpPr/>
          <p:nvPr/>
        </p:nvSpPr>
        <p:spPr>
          <a:xfrm>
            <a:off x="1066800" y="4953000"/>
            <a:ext cx="7467600" cy="1219200"/>
          </a:xfrm>
          <a:prstGeom prst="rect">
            <a:avLst/>
          </a:prstGeom>
          <a:solidFill>
            <a:srgbClr val="0066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1066800" y="4953000"/>
            <a:ext cx="17526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Photoshop</a:t>
            </a:r>
            <a:endParaRPr lang="en-GB" dirty="0"/>
          </a:p>
        </p:txBody>
      </p:sp>
      <p:sp>
        <p:nvSpPr>
          <p:cNvPr id="18" name="Rectangle 17"/>
          <p:cNvSpPr/>
          <p:nvPr/>
        </p:nvSpPr>
        <p:spPr>
          <a:xfrm>
            <a:off x="2971800" y="4953000"/>
            <a:ext cx="12192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Word</a:t>
            </a:r>
            <a:endParaRPr lang="en-GB" dirty="0"/>
          </a:p>
        </p:txBody>
      </p:sp>
      <p:sp>
        <p:nvSpPr>
          <p:cNvPr id="19" name="Rectangle 18"/>
          <p:cNvSpPr/>
          <p:nvPr/>
        </p:nvSpPr>
        <p:spPr>
          <a:xfrm>
            <a:off x="5334000" y="4953000"/>
            <a:ext cx="12192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OS</a:t>
            </a:r>
            <a:endParaRPr lang="en-GB" dirty="0"/>
          </a:p>
        </p:txBody>
      </p:sp>
      <p:sp>
        <p:nvSpPr>
          <p:cNvPr id="20" name="Rectangle 19"/>
          <p:cNvSpPr/>
          <p:nvPr/>
        </p:nvSpPr>
        <p:spPr>
          <a:xfrm>
            <a:off x="6553200" y="4953000"/>
            <a:ext cx="12192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Web browser</a:t>
            </a:r>
            <a:endParaRPr lang="en-GB" dirty="0"/>
          </a:p>
        </p:txBody>
      </p:sp>
      <p:sp>
        <p:nvSpPr>
          <p:cNvPr id="21" name="Rectangle 20"/>
          <p:cNvSpPr/>
          <p:nvPr/>
        </p:nvSpPr>
        <p:spPr>
          <a:xfrm>
            <a:off x="4191000" y="4953000"/>
            <a:ext cx="762000" cy="12192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Word</a:t>
            </a:r>
            <a:endParaRPr lang="en-GB" dirty="0"/>
          </a:p>
        </p:txBody>
      </p:sp>
      <p:sp>
        <p:nvSpPr>
          <p:cNvPr id="11" name="Left-Right Arrow 10"/>
          <p:cNvSpPr/>
          <p:nvPr/>
        </p:nvSpPr>
        <p:spPr>
          <a:xfrm rot="16200000">
            <a:off x="1485900" y="3924300"/>
            <a:ext cx="2133600" cy="381000"/>
          </a:xfrm>
          <a:prstGeom prst="left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6553200" y="4953000"/>
            <a:ext cx="1600200" cy="12192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Word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7076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295  E" pathEditMode="relative" ptsTypes="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036496" cy="762000"/>
          </a:xfrm>
          <a:solidFill>
            <a:schemeClr val="tx2"/>
          </a:solidFill>
        </p:spPr>
        <p:txBody>
          <a:bodyPr>
            <a:noAutofit/>
          </a:bodyPr>
          <a:lstStyle/>
          <a:p>
            <a:pPr algn="ctr"/>
            <a:r>
              <a:rPr lang="en-GB" sz="4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Greedy program</a:t>
            </a:r>
            <a:endParaRPr lang="en-GB" sz="4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6200" y="764704"/>
            <a:ext cx="8960296" cy="20159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 smtClean="0"/>
              <a:t>Sometimes a program may use up more memory than it should.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 smtClean="0"/>
              <a:t>The OS should </a:t>
            </a:r>
            <a:r>
              <a:rPr lang="en-GB" sz="2400" b="1" dirty="0" smtClean="0">
                <a:solidFill>
                  <a:srgbClr val="FF0000"/>
                </a:solidFill>
              </a:rPr>
              <a:t>prevent</a:t>
            </a:r>
            <a:r>
              <a:rPr lang="en-GB" sz="2400" dirty="0" smtClean="0"/>
              <a:t> a single program from accessing ALL of the memory as this would prevent other processes from running.</a:t>
            </a:r>
          </a:p>
        </p:txBody>
      </p:sp>
      <p:sp>
        <p:nvSpPr>
          <p:cNvPr id="4" name="Rectangle 3"/>
          <p:cNvSpPr/>
          <p:nvPr/>
        </p:nvSpPr>
        <p:spPr>
          <a:xfrm>
            <a:off x="683568" y="5291336"/>
            <a:ext cx="7467600" cy="12192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2588568" y="5291336"/>
            <a:ext cx="12192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Word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4950768" y="5291336"/>
            <a:ext cx="12192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OS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6169968" y="5291336"/>
            <a:ext cx="12192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Web browser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3807768" y="5291336"/>
            <a:ext cx="762000" cy="12192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Word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6169968" y="5291336"/>
            <a:ext cx="1600200" cy="12192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Word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683568" y="5291336"/>
            <a:ext cx="1600200" cy="12192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Word</a:t>
            </a:r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2817168" y="3767336"/>
            <a:ext cx="3352800" cy="914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/>
              <a:t>Memory manager</a:t>
            </a:r>
            <a:endParaRPr lang="en-GB" sz="2000" dirty="0"/>
          </a:p>
        </p:txBody>
      </p:sp>
      <p:sp>
        <p:nvSpPr>
          <p:cNvPr id="13" name="Rectangle 12"/>
          <p:cNvSpPr/>
          <p:nvPr/>
        </p:nvSpPr>
        <p:spPr>
          <a:xfrm>
            <a:off x="2817168" y="2852936"/>
            <a:ext cx="1676400" cy="914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/>
              <a:t>Web browser</a:t>
            </a:r>
            <a:endParaRPr lang="en-GB" sz="2000" dirty="0"/>
          </a:p>
        </p:txBody>
      </p:sp>
      <p:sp>
        <p:nvSpPr>
          <p:cNvPr id="14" name="Rectangle 13"/>
          <p:cNvSpPr/>
          <p:nvPr/>
        </p:nvSpPr>
        <p:spPr>
          <a:xfrm>
            <a:off x="4493568" y="2852936"/>
            <a:ext cx="1676400" cy="914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/>
              <a:t>Word processor</a:t>
            </a:r>
            <a:endParaRPr lang="en-GB" sz="2000" dirty="0"/>
          </a:p>
        </p:txBody>
      </p:sp>
      <p:sp>
        <p:nvSpPr>
          <p:cNvPr id="15" name="Left-Right Arrow 14"/>
          <p:cNvSpPr/>
          <p:nvPr/>
        </p:nvSpPr>
        <p:spPr>
          <a:xfrm rot="16200000">
            <a:off x="5750868" y="3881636"/>
            <a:ext cx="2133600" cy="381000"/>
          </a:xfrm>
          <a:prstGeom prst="left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Multiply 15"/>
          <p:cNvSpPr/>
          <p:nvPr/>
        </p:nvSpPr>
        <p:spPr>
          <a:xfrm>
            <a:off x="6017568" y="3386336"/>
            <a:ext cx="1752600" cy="12192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83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971"/>
            <a:ext cx="9036496" cy="914400"/>
          </a:xfrm>
          <a:solidFill>
            <a:schemeClr val="tx2"/>
          </a:solidFill>
        </p:spPr>
        <p:txBody>
          <a:bodyPr>
            <a:noAutofit/>
          </a:bodyPr>
          <a:lstStyle/>
          <a:p>
            <a:pPr algn="ctr"/>
            <a:r>
              <a:rPr lang="en-GB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Memory and Task </a:t>
            </a:r>
            <a:r>
              <a:rPr lang="en-GB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en-GB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anager!</a:t>
            </a:r>
            <a:endParaRPr lang="en-GB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0" y="970636"/>
            <a:ext cx="9036496" cy="12618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200" dirty="0" smtClean="0"/>
              <a:t>You can monitor how much memory is being used on your computer. 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200" dirty="0" smtClean="0"/>
              <a:t>Each running program will say how </a:t>
            </a:r>
            <a:r>
              <a:rPr lang="en-GB" sz="2200" b="1" dirty="0" smtClean="0">
                <a:solidFill>
                  <a:srgbClr val="FF0000"/>
                </a:solidFill>
              </a:rPr>
              <a:t>much</a:t>
            </a:r>
            <a:r>
              <a:rPr lang="en-GB" sz="2200" dirty="0" smtClean="0"/>
              <a:t> </a:t>
            </a:r>
            <a:r>
              <a:rPr lang="en-GB" sz="2200" b="1" dirty="0" smtClean="0">
                <a:solidFill>
                  <a:srgbClr val="FF0000"/>
                </a:solidFill>
              </a:rPr>
              <a:t>memory</a:t>
            </a:r>
            <a:r>
              <a:rPr lang="en-GB" sz="2200" dirty="0" smtClean="0"/>
              <a:t> has been </a:t>
            </a:r>
            <a:r>
              <a:rPr lang="en-GB" sz="2200" b="1" dirty="0" smtClean="0">
                <a:solidFill>
                  <a:srgbClr val="FF0000"/>
                </a:solidFill>
              </a:rPr>
              <a:t>allocated</a:t>
            </a:r>
            <a:r>
              <a:rPr lang="en-GB" sz="2200" dirty="0" smtClean="0"/>
              <a:t> to it.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2852936"/>
            <a:ext cx="5029200" cy="35702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 smtClean="0"/>
              <a:t>The image to the right shows that a program called “iexplore.exe” is using 160Mb of RAM.</a:t>
            </a:r>
            <a:endParaRPr lang="en-GB" sz="2400" dirty="0"/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 smtClean="0"/>
              <a:t>If your system is always running slow it may be worth looking to see what memory is being used and see if there is a memory hog!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 l="625" t="36719" r="68125" b="19531"/>
          <a:stretch>
            <a:fillRect/>
          </a:stretch>
        </p:blipFill>
        <p:spPr bwMode="auto">
          <a:xfrm>
            <a:off x="5029200" y="2348880"/>
            <a:ext cx="3810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78137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46606"/>
            <a:ext cx="9144000" cy="811310"/>
          </a:xfrm>
          <a:solidFill>
            <a:schemeClr val="tx2"/>
          </a:solidFill>
        </p:spPr>
        <p:txBody>
          <a:bodyPr/>
          <a:lstStyle/>
          <a:p>
            <a:pPr algn="ctr"/>
            <a:r>
              <a:rPr lang="en-GB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Activity </a:t>
            </a:r>
            <a:endParaRPr lang="en-GB" b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08" y="2060848"/>
            <a:ext cx="8856984" cy="4450506"/>
          </a:xfrm>
        </p:spPr>
        <p:txBody>
          <a:bodyPr>
            <a:normAutofit/>
          </a:bodyPr>
          <a:lstStyle/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Open </a:t>
            </a: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GB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Software Booklet </a:t>
            </a: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” in your area</a:t>
            </a:r>
          </a:p>
          <a:p>
            <a:pPr marL="0" indent="0">
              <a:buNone/>
            </a:pPr>
            <a:endParaRPr lang="en-GB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Complete  all activities in </a:t>
            </a:r>
          </a:p>
          <a:p>
            <a:pPr marL="742950" indent="-742950">
              <a:buFont typeface="Arial" panose="020B0604020202020204" pitchFamily="34" charset="0"/>
              <a:buChar char="•"/>
            </a:pPr>
            <a:r>
              <a:rPr lang="en-GB" sz="3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 the information provided</a:t>
            </a:r>
          </a:p>
          <a:p>
            <a:pPr marL="742950" indent="-742950">
              <a:buFont typeface="Arial" panose="020B0604020202020204" pitchFamily="34" charset="0"/>
              <a:buChar char="•"/>
            </a:pPr>
            <a:r>
              <a:rPr lang="en-GB" sz="3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Section 1: Operating System .</a:t>
            </a:r>
            <a:endParaRPr lang="en-GB" sz="36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20597225">
            <a:off x="304308" y="969456"/>
            <a:ext cx="16914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15 minutes</a:t>
            </a:r>
            <a:endParaRPr lang="en-GB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199412"/>
            <a:ext cx="1350095" cy="143770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16" y="199412"/>
            <a:ext cx="925332" cy="925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123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7" y="-5680"/>
            <a:ext cx="9015658" cy="914400"/>
          </a:xfrm>
          <a:solidFill>
            <a:schemeClr val="tx2"/>
          </a:solidFill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en-GB" sz="4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Multi-tasking</a:t>
            </a:r>
            <a:endParaRPr lang="en-GB" sz="4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517" y="1076325"/>
            <a:ext cx="9015658" cy="24006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800" b="1" dirty="0" smtClean="0">
                <a:solidFill>
                  <a:srgbClr val="FF0000"/>
                </a:solidFill>
              </a:rPr>
              <a:t>Multi-tasking </a:t>
            </a:r>
            <a:r>
              <a:rPr lang="en-GB" sz="2800" dirty="0" smtClean="0"/>
              <a:t>is how the OS can run more than one program at once. 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800" dirty="0" smtClean="0"/>
              <a:t>It gives the illusion that programs are running </a:t>
            </a:r>
            <a:r>
              <a:rPr lang="en-GB" sz="2800" b="1" dirty="0" smtClean="0">
                <a:solidFill>
                  <a:srgbClr val="FF0000"/>
                </a:solidFill>
              </a:rPr>
              <a:t>concurrently</a:t>
            </a:r>
            <a:r>
              <a:rPr lang="en-GB" sz="2800" dirty="0" smtClean="0"/>
              <a:t> while in reality they are simply taking turns on the CPU.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7520" y="3789040"/>
            <a:ext cx="8694959" cy="263149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5500" b="1" dirty="0" smtClean="0">
                <a:solidFill>
                  <a:srgbClr val="FF0000"/>
                </a:solidFill>
              </a:rPr>
              <a:t>EACH CORE CAN ONLY RUN ONE PROGRAM AT A TIME!!!!</a:t>
            </a:r>
          </a:p>
        </p:txBody>
      </p:sp>
    </p:spTree>
    <p:extLst>
      <p:ext uri="{BB962C8B-B14F-4D97-AF65-F5344CB8AC3E}">
        <p14:creationId xmlns:p14="http://schemas.microsoft.com/office/powerpoint/2010/main" val="3041729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76672"/>
            <a:ext cx="8964488" cy="2232248"/>
          </a:xfrm>
        </p:spPr>
        <p:txBody>
          <a:bodyPr/>
          <a:lstStyle/>
          <a:p>
            <a:pPr algn="ctr"/>
            <a:r>
              <a:rPr lang="en-GB" sz="7000" dirty="0" smtClean="0"/>
              <a:t>Section 1</a:t>
            </a:r>
            <a:endParaRPr lang="en-GB" sz="70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683568" y="3501008"/>
            <a:ext cx="7920880" cy="2448272"/>
          </a:xfrm>
        </p:spPr>
        <p:txBody>
          <a:bodyPr>
            <a:noAutofit/>
          </a:bodyPr>
          <a:lstStyle/>
          <a:p>
            <a:pPr algn="ctr"/>
            <a:r>
              <a:rPr lang="en-GB" sz="6600" dirty="0" smtClean="0"/>
              <a:t>Operating System</a:t>
            </a:r>
            <a:endParaRPr lang="en-GB" sz="6600" dirty="0"/>
          </a:p>
        </p:txBody>
      </p:sp>
    </p:spTree>
    <p:extLst>
      <p:ext uri="{BB962C8B-B14F-4D97-AF65-F5344CB8AC3E}">
        <p14:creationId xmlns:p14="http://schemas.microsoft.com/office/powerpoint/2010/main" val="806727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036496" cy="914400"/>
          </a:xfrm>
          <a:solidFill>
            <a:schemeClr val="tx2"/>
          </a:solidFill>
        </p:spPr>
        <p:txBody>
          <a:bodyPr>
            <a:noAutofit/>
          </a:bodyPr>
          <a:lstStyle/>
          <a:p>
            <a:pPr algn="ctr"/>
            <a:r>
              <a:rPr lang="en-GB" sz="4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Illusion of Concurrency</a:t>
            </a:r>
            <a:endParaRPr lang="en-GB" sz="40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0" y="2325067"/>
            <a:ext cx="9036496" cy="26161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en-GB" sz="2400" dirty="0" smtClean="0"/>
              <a:t>So how does the OS allow us to have as many programs running at the same time? </a:t>
            </a:r>
          </a:p>
          <a:p>
            <a:pPr marL="34290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en-GB" sz="2400" dirty="0" smtClean="0"/>
              <a:t>The OS will run one program at a time but swap them around so each program has a chance to run. </a:t>
            </a:r>
          </a:p>
          <a:p>
            <a:pPr marL="34290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en-GB" sz="2400" dirty="0" smtClean="0"/>
              <a:t>It does this so fast that the user is not aware that it is happening.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7504" y="1182946"/>
            <a:ext cx="8640960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FF0000"/>
                </a:solidFill>
              </a:rPr>
              <a:t>EACH CORE CAN ONLY RUN ONE PROGRAM AT A TIME!!!!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496" y="5229200"/>
            <a:ext cx="8964488" cy="13849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800" b="1" dirty="0" smtClean="0"/>
              <a:t>Multi-tasking</a:t>
            </a:r>
            <a:r>
              <a:rPr lang="en-GB" sz="2800" dirty="0" smtClean="0"/>
              <a:t> is the term we use to explain the idea that a CPU can run many programs at once by quickly swapping them about.</a:t>
            </a:r>
          </a:p>
        </p:txBody>
      </p:sp>
    </p:spTree>
    <p:extLst>
      <p:ext uri="{BB962C8B-B14F-4D97-AF65-F5344CB8AC3E}">
        <p14:creationId xmlns:p14="http://schemas.microsoft.com/office/powerpoint/2010/main" val="895233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036496" cy="838200"/>
          </a:xfrm>
          <a:solidFill>
            <a:schemeClr val="tx2"/>
          </a:solidFill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en-GB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Multi-tasking works</a:t>
            </a:r>
            <a:endParaRPr lang="en-GB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5521" y="4509120"/>
            <a:ext cx="8856984" cy="19697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800" dirty="0" smtClean="0"/>
              <a:t>The CPU will be running a program in the normal way. 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800" dirty="0" smtClean="0"/>
              <a:t>Another program will be waiting for access to the CPU.</a:t>
            </a:r>
          </a:p>
        </p:txBody>
      </p:sp>
      <p:pic>
        <p:nvPicPr>
          <p:cNvPr id="6" name="Picture 2" descr="http://www.digitalworldtokyo.com/entryimages/2008/01/080130_CPU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954" r="6764"/>
          <a:stretch/>
        </p:blipFill>
        <p:spPr bwMode="auto">
          <a:xfrm>
            <a:off x="105303" y="1371600"/>
            <a:ext cx="2016224" cy="17526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2438400" y="1524000"/>
            <a:ext cx="1219200" cy="12192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Word</a:t>
            </a:r>
          </a:p>
          <a:p>
            <a:pPr algn="ctr"/>
            <a:r>
              <a:rPr lang="en-GB" dirty="0" smtClean="0"/>
              <a:t>processor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4800600" y="1524000"/>
            <a:ext cx="1219200" cy="12192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Web browser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2209800" y="1143000"/>
            <a:ext cx="1752600" cy="1981200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2339752" y="3200400"/>
            <a:ext cx="1371600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</a:rPr>
              <a:t>running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495800" y="1143000"/>
            <a:ext cx="4114800" cy="1981200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5692552" y="3200400"/>
            <a:ext cx="1371600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</a:rPr>
              <a:t>Waiting</a:t>
            </a:r>
          </a:p>
        </p:txBody>
      </p:sp>
    </p:spTree>
    <p:extLst>
      <p:ext uri="{BB962C8B-B14F-4D97-AF65-F5344CB8AC3E}">
        <p14:creationId xmlns:p14="http://schemas.microsoft.com/office/powerpoint/2010/main" val="329519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0" y="4509120"/>
            <a:ext cx="8991600" cy="138499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 smtClean="0"/>
              <a:t>After a while (a few milliseconds) the running program is “</a:t>
            </a:r>
            <a:r>
              <a:rPr lang="en-GB" sz="2800" b="1" dirty="0" smtClean="0">
                <a:solidFill>
                  <a:srgbClr val="FF0000"/>
                </a:solidFill>
              </a:rPr>
              <a:t>swapped</a:t>
            </a:r>
            <a:r>
              <a:rPr lang="en-GB" sz="2800" dirty="0" smtClean="0"/>
              <a:t>” out and placed in the waiting queue. </a:t>
            </a:r>
          </a:p>
        </p:txBody>
      </p:sp>
      <p:pic>
        <p:nvPicPr>
          <p:cNvPr id="6" name="Picture 2" descr="http://www.digitalworldtokyo.com/entryimages/2008/01/080130_CPU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1371600"/>
            <a:ext cx="1828800" cy="13716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2438400" y="1524000"/>
            <a:ext cx="1371600" cy="12192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/>
              <a:t>Word</a:t>
            </a:r>
          </a:p>
          <a:p>
            <a:pPr algn="ctr"/>
            <a:r>
              <a:rPr lang="en-GB" sz="2000" dirty="0" smtClean="0"/>
              <a:t>processor</a:t>
            </a:r>
            <a:endParaRPr lang="en-GB" sz="2000" dirty="0"/>
          </a:p>
        </p:txBody>
      </p:sp>
      <p:sp>
        <p:nvSpPr>
          <p:cNvPr id="8" name="Rectangle 7"/>
          <p:cNvSpPr/>
          <p:nvPr/>
        </p:nvSpPr>
        <p:spPr>
          <a:xfrm>
            <a:off x="4800600" y="1524000"/>
            <a:ext cx="1371600" cy="12192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/>
              <a:t>Web browser</a:t>
            </a:r>
            <a:endParaRPr lang="en-GB" sz="2000" dirty="0"/>
          </a:p>
        </p:txBody>
      </p:sp>
      <p:sp>
        <p:nvSpPr>
          <p:cNvPr id="9" name="Rectangle 8"/>
          <p:cNvSpPr/>
          <p:nvPr/>
        </p:nvSpPr>
        <p:spPr>
          <a:xfrm>
            <a:off x="2209800" y="1143000"/>
            <a:ext cx="1752600" cy="1981200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2339752" y="3200400"/>
            <a:ext cx="1470248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</a:rPr>
              <a:t>running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495800" y="1143000"/>
            <a:ext cx="4114800" cy="1981200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5692552" y="3200400"/>
            <a:ext cx="1470248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</a:rPr>
              <a:t>Waiting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0" y="-6660"/>
            <a:ext cx="8991600" cy="838200"/>
          </a:xfrm>
          <a:solidFill>
            <a:schemeClr val="tx2"/>
          </a:solidFill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en-GB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Multi-tasking works</a:t>
            </a:r>
            <a:endParaRPr lang="en-GB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53103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0.46666 -1.11111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3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179512" y="5301208"/>
            <a:ext cx="8640960" cy="83099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dirty="0" smtClean="0"/>
              <a:t>The new program will then get a chance to run by swapping it into the running state.</a:t>
            </a:r>
          </a:p>
        </p:txBody>
      </p:sp>
      <p:pic>
        <p:nvPicPr>
          <p:cNvPr id="6" name="Picture 2" descr="http://www.digitalworldtokyo.com/entryimages/2008/01/080130_CPU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1371600"/>
            <a:ext cx="1828800" cy="13716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6400800" y="1524000"/>
            <a:ext cx="1339552" cy="12192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/>
              <a:t>Word</a:t>
            </a:r>
          </a:p>
          <a:p>
            <a:pPr algn="ctr"/>
            <a:r>
              <a:rPr lang="en-GB" sz="2000" dirty="0" smtClean="0"/>
              <a:t>processor</a:t>
            </a:r>
            <a:endParaRPr lang="en-GB" sz="2000" dirty="0"/>
          </a:p>
        </p:txBody>
      </p:sp>
      <p:sp>
        <p:nvSpPr>
          <p:cNvPr id="8" name="Rectangle 7"/>
          <p:cNvSpPr/>
          <p:nvPr/>
        </p:nvSpPr>
        <p:spPr>
          <a:xfrm>
            <a:off x="4800600" y="1524000"/>
            <a:ext cx="1339552" cy="12192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/>
              <a:t>Web browser</a:t>
            </a:r>
            <a:endParaRPr lang="en-GB" sz="2000" dirty="0"/>
          </a:p>
        </p:txBody>
      </p:sp>
      <p:sp>
        <p:nvSpPr>
          <p:cNvPr id="9" name="Rectangle 8"/>
          <p:cNvSpPr/>
          <p:nvPr/>
        </p:nvSpPr>
        <p:spPr>
          <a:xfrm>
            <a:off x="2209800" y="1143000"/>
            <a:ext cx="1752600" cy="1981200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2339752" y="3200400"/>
            <a:ext cx="1470248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</a:rPr>
              <a:t>running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495800" y="1143000"/>
            <a:ext cx="4114800" cy="1981200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5692552" y="3200400"/>
            <a:ext cx="1470248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</a:rPr>
              <a:t>Waiting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036496" cy="838200"/>
          </a:xfrm>
          <a:solidFill>
            <a:schemeClr val="tx2"/>
          </a:solidFill>
        </p:spPr>
        <p:txBody>
          <a:bodyPr>
            <a:noAutofit/>
          </a:bodyPr>
          <a:lstStyle/>
          <a:p>
            <a:pPr algn="ctr"/>
            <a:r>
              <a:rPr lang="en-GB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Multi-tasking </a:t>
            </a:r>
            <a:r>
              <a:rPr lang="en-GB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</a:t>
            </a:r>
            <a:r>
              <a:rPr lang="en-GB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orks</a:t>
            </a:r>
            <a:endParaRPr lang="en-GB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84450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11111E-6 L -0.26666 -1.11111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179512" y="5013176"/>
            <a:ext cx="8568952" cy="58477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3200" dirty="0" smtClean="0"/>
              <a:t>This continues until the programs are closed. </a:t>
            </a:r>
          </a:p>
        </p:txBody>
      </p:sp>
      <p:pic>
        <p:nvPicPr>
          <p:cNvPr id="6" name="Picture 2" descr="http://www.digitalworldtokyo.com/entryimages/2008/01/080130_CPU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1371600"/>
            <a:ext cx="1828800" cy="13716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6302152" y="1524000"/>
            <a:ext cx="1483568" cy="12192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/>
              <a:t>Word</a:t>
            </a:r>
          </a:p>
          <a:p>
            <a:pPr algn="ctr"/>
            <a:r>
              <a:rPr lang="en-GB" sz="2000" b="1" dirty="0" smtClean="0"/>
              <a:t>processor</a:t>
            </a:r>
            <a:endParaRPr lang="en-GB" sz="2000" b="1" dirty="0"/>
          </a:p>
        </p:txBody>
      </p:sp>
      <p:sp>
        <p:nvSpPr>
          <p:cNvPr id="8" name="Rectangle 7"/>
          <p:cNvSpPr/>
          <p:nvPr/>
        </p:nvSpPr>
        <p:spPr>
          <a:xfrm>
            <a:off x="2339752" y="1524000"/>
            <a:ext cx="1483568" cy="12192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/>
              <a:t>Web browser</a:t>
            </a:r>
            <a:endParaRPr lang="en-GB" sz="2000" b="1" dirty="0"/>
          </a:p>
        </p:txBody>
      </p:sp>
      <p:sp>
        <p:nvSpPr>
          <p:cNvPr id="9" name="Rectangle 8"/>
          <p:cNvSpPr/>
          <p:nvPr/>
        </p:nvSpPr>
        <p:spPr>
          <a:xfrm>
            <a:off x="2209800" y="1143000"/>
            <a:ext cx="1752600" cy="1981200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2411760" y="3200400"/>
            <a:ext cx="1398240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</a:rPr>
              <a:t>running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495800" y="1143000"/>
            <a:ext cx="4114800" cy="1981200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5764560" y="3200400"/>
            <a:ext cx="1398240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</a:rPr>
              <a:t>Waiting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036496" cy="838200"/>
          </a:xfrm>
          <a:solidFill>
            <a:schemeClr val="tx2"/>
          </a:solidFill>
        </p:spPr>
        <p:txBody>
          <a:bodyPr>
            <a:noAutofit/>
          </a:bodyPr>
          <a:lstStyle/>
          <a:p>
            <a:pPr algn="ctr"/>
            <a:r>
              <a:rPr lang="en-GB" sz="4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Multi-tasking </a:t>
            </a:r>
            <a:r>
              <a:rPr lang="en-GB" sz="4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</a:t>
            </a:r>
            <a:r>
              <a:rPr lang="en-GB" sz="4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orks</a:t>
            </a:r>
            <a:endParaRPr lang="en-GB" sz="40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31769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11111E-6 L 0.25 -1.11111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3 -1.11111E-6 L -0.43333 -1.11111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838200" y="5562600"/>
            <a:ext cx="7924800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dirty="0" smtClean="0"/>
              <a:t>This continues until the programs are closed. </a:t>
            </a:r>
          </a:p>
        </p:txBody>
      </p:sp>
      <p:pic>
        <p:nvPicPr>
          <p:cNvPr id="6" name="Picture 2" descr="http://www.digitalworldtokyo.com/entryimages/2008/01/080130_CPU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1371600"/>
            <a:ext cx="1828800" cy="13716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2438400" y="1524000"/>
            <a:ext cx="1427584" cy="12192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/>
              <a:t>Word</a:t>
            </a:r>
          </a:p>
          <a:p>
            <a:pPr algn="ctr"/>
            <a:r>
              <a:rPr lang="en-GB" sz="2000" dirty="0" smtClean="0"/>
              <a:t>processor</a:t>
            </a:r>
            <a:endParaRPr lang="en-GB" sz="2000" dirty="0"/>
          </a:p>
        </p:txBody>
      </p:sp>
      <p:sp>
        <p:nvSpPr>
          <p:cNvPr id="8" name="Rectangle 7"/>
          <p:cNvSpPr/>
          <p:nvPr/>
        </p:nvSpPr>
        <p:spPr>
          <a:xfrm>
            <a:off x="4800600" y="1524000"/>
            <a:ext cx="1427584" cy="12192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/>
              <a:t>Web browser</a:t>
            </a:r>
            <a:endParaRPr lang="en-GB" sz="2000" dirty="0"/>
          </a:p>
        </p:txBody>
      </p:sp>
      <p:sp>
        <p:nvSpPr>
          <p:cNvPr id="9" name="Rectangle 8"/>
          <p:cNvSpPr/>
          <p:nvPr/>
        </p:nvSpPr>
        <p:spPr>
          <a:xfrm>
            <a:off x="2209800" y="1143000"/>
            <a:ext cx="1752600" cy="1981200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2590800" y="3200400"/>
            <a:ext cx="121920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running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495800" y="1143000"/>
            <a:ext cx="4114800" cy="1981200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5943600" y="3200400"/>
            <a:ext cx="121920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Waiting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036496" cy="852488"/>
          </a:xfrm>
          <a:solidFill>
            <a:schemeClr val="tx2"/>
          </a:solidFill>
        </p:spPr>
        <p:txBody>
          <a:bodyPr>
            <a:noAutofit/>
          </a:bodyPr>
          <a:lstStyle/>
          <a:p>
            <a:pPr algn="ctr"/>
            <a:r>
              <a:rPr lang="en-GB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Multi-tasking </a:t>
            </a:r>
            <a:r>
              <a:rPr lang="en-GB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</a:t>
            </a:r>
            <a:r>
              <a:rPr lang="en-GB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orks</a:t>
            </a:r>
            <a:endParaRPr lang="en-GB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55014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1.11111E-6 L 0.475 -1.11111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5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11111E-6 L -0.25 -1.11111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179512" y="5445224"/>
            <a:ext cx="8431088" cy="58477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3200" dirty="0" smtClean="0"/>
              <a:t>This continues until the programs are closed. </a:t>
            </a:r>
          </a:p>
        </p:txBody>
      </p:sp>
      <p:pic>
        <p:nvPicPr>
          <p:cNvPr id="6" name="Picture 2" descr="http://www.digitalworldtokyo.com/entryimages/2008/01/080130_CPU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1371600"/>
            <a:ext cx="1828800" cy="13716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6400800" y="1524000"/>
            <a:ext cx="1339552" cy="12192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/>
              <a:t>Word</a:t>
            </a:r>
          </a:p>
          <a:p>
            <a:pPr algn="ctr"/>
            <a:r>
              <a:rPr lang="en-GB" sz="2000" dirty="0" smtClean="0"/>
              <a:t>processor</a:t>
            </a:r>
            <a:endParaRPr lang="en-GB" sz="2000" dirty="0"/>
          </a:p>
        </p:txBody>
      </p:sp>
      <p:sp>
        <p:nvSpPr>
          <p:cNvPr id="8" name="Rectangle 7"/>
          <p:cNvSpPr/>
          <p:nvPr/>
        </p:nvSpPr>
        <p:spPr>
          <a:xfrm>
            <a:off x="2438400" y="1524000"/>
            <a:ext cx="1339552" cy="12192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/>
              <a:t>Web browser</a:t>
            </a:r>
            <a:endParaRPr lang="en-GB" sz="2000" dirty="0"/>
          </a:p>
        </p:txBody>
      </p:sp>
      <p:sp>
        <p:nvSpPr>
          <p:cNvPr id="9" name="Rectangle 8"/>
          <p:cNvSpPr/>
          <p:nvPr/>
        </p:nvSpPr>
        <p:spPr>
          <a:xfrm>
            <a:off x="2209800" y="1143000"/>
            <a:ext cx="1752600" cy="1981200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2590800" y="3200400"/>
            <a:ext cx="121920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running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495800" y="1143000"/>
            <a:ext cx="4114800" cy="1981200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5943600" y="3200400"/>
            <a:ext cx="121920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Waiting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041044" cy="852488"/>
          </a:xfrm>
          <a:solidFill>
            <a:schemeClr val="tx2"/>
          </a:solidFill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en-GB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Multi-tasking </a:t>
            </a:r>
            <a:r>
              <a:rPr lang="en-GB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</a:t>
            </a:r>
            <a:r>
              <a:rPr lang="en-GB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orks</a:t>
            </a:r>
            <a:endParaRPr lang="en-GB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57773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11111E-6 L 0.25 -1.11111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3 -1.11111E-6 L -0.43333 -1.11111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251520" y="4869160"/>
            <a:ext cx="8359080" cy="58477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3200" dirty="0" smtClean="0"/>
              <a:t>This continues until the programs are closed. </a:t>
            </a:r>
          </a:p>
        </p:txBody>
      </p:sp>
      <p:pic>
        <p:nvPicPr>
          <p:cNvPr id="6" name="Picture 2" descr="http://www.digitalworldtokyo.com/entryimages/2008/01/080130_CPU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1371600"/>
            <a:ext cx="1828800" cy="13716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2438400" y="1524000"/>
            <a:ext cx="1371600" cy="12192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/>
              <a:t>Word</a:t>
            </a:r>
          </a:p>
          <a:p>
            <a:pPr algn="ctr"/>
            <a:r>
              <a:rPr lang="en-GB" sz="2000" dirty="0" smtClean="0"/>
              <a:t>processor</a:t>
            </a:r>
            <a:endParaRPr lang="en-GB" sz="2000" dirty="0"/>
          </a:p>
        </p:txBody>
      </p:sp>
      <p:sp>
        <p:nvSpPr>
          <p:cNvPr id="8" name="Rectangle 7"/>
          <p:cNvSpPr/>
          <p:nvPr/>
        </p:nvSpPr>
        <p:spPr>
          <a:xfrm>
            <a:off x="4800600" y="1524000"/>
            <a:ext cx="1371600" cy="12192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/>
              <a:t>Web browser</a:t>
            </a:r>
            <a:endParaRPr lang="en-GB" sz="2000" dirty="0"/>
          </a:p>
        </p:txBody>
      </p:sp>
      <p:sp>
        <p:nvSpPr>
          <p:cNvPr id="9" name="Rectangle 8"/>
          <p:cNvSpPr/>
          <p:nvPr/>
        </p:nvSpPr>
        <p:spPr>
          <a:xfrm>
            <a:off x="2209800" y="1143000"/>
            <a:ext cx="1752600" cy="1981200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2411760" y="3200400"/>
            <a:ext cx="1371600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</a:rPr>
              <a:t>running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495800" y="1143000"/>
            <a:ext cx="4114800" cy="1981200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5764560" y="3200400"/>
            <a:ext cx="1371600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</a:rPr>
              <a:t>Waiting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-12074" y="-1488"/>
            <a:ext cx="9048569" cy="838200"/>
          </a:xfrm>
          <a:solidFill>
            <a:srgbClr val="C00000"/>
          </a:solidFill>
        </p:spPr>
        <p:txBody>
          <a:bodyPr>
            <a:noAutofit/>
          </a:bodyPr>
          <a:lstStyle/>
          <a:p>
            <a:r>
              <a:rPr lang="en-GB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Multi-tasking </a:t>
            </a:r>
            <a:r>
              <a:rPr lang="en-GB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</a:t>
            </a:r>
            <a:r>
              <a:rPr lang="en-GB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orks</a:t>
            </a:r>
            <a:endParaRPr lang="en-GB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82405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0.475 -1.11111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5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1.11111E-6 L -0.25 -1.11111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23128" y="5373216"/>
            <a:ext cx="8797343" cy="58477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3200" dirty="0" smtClean="0"/>
              <a:t>This continues until the programs are closed. </a:t>
            </a:r>
          </a:p>
        </p:txBody>
      </p:sp>
      <p:pic>
        <p:nvPicPr>
          <p:cNvPr id="6" name="Picture 2" descr="http://www.digitalworldtokyo.com/entryimages/2008/01/080130_CPU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1371600"/>
            <a:ext cx="1828800" cy="13716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6400800" y="1524000"/>
            <a:ext cx="1339552" cy="12192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/>
              <a:t>Word</a:t>
            </a:r>
          </a:p>
          <a:p>
            <a:pPr algn="ctr"/>
            <a:r>
              <a:rPr lang="en-GB" sz="2000" dirty="0" smtClean="0"/>
              <a:t>processor</a:t>
            </a:r>
            <a:endParaRPr lang="en-GB" sz="2000" dirty="0"/>
          </a:p>
        </p:txBody>
      </p:sp>
      <p:sp>
        <p:nvSpPr>
          <p:cNvPr id="8" name="Rectangle 7"/>
          <p:cNvSpPr/>
          <p:nvPr/>
        </p:nvSpPr>
        <p:spPr>
          <a:xfrm>
            <a:off x="2438400" y="1524000"/>
            <a:ext cx="1339552" cy="12192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/>
              <a:t>Web browser</a:t>
            </a:r>
            <a:endParaRPr lang="en-GB" sz="2000" dirty="0"/>
          </a:p>
        </p:txBody>
      </p:sp>
      <p:sp>
        <p:nvSpPr>
          <p:cNvPr id="9" name="Rectangle 8"/>
          <p:cNvSpPr/>
          <p:nvPr/>
        </p:nvSpPr>
        <p:spPr>
          <a:xfrm>
            <a:off x="2209800" y="1143000"/>
            <a:ext cx="1752600" cy="1981200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2411760" y="3200400"/>
            <a:ext cx="1371600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</a:rPr>
              <a:t>running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495800" y="1143000"/>
            <a:ext cx="4114800" cy="1981200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5764560" y="3200400"/>
            <a:ext cx="1371600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</a:rPr>
              <a:t>Waiting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036496" cy="762000"/>
          </a:xfrm>
          <a:solidFill>
            <a:schemeClr val="tx2"/>
          </a:solidFill>
        </p:spPr>
        <p:txBody>
          <a:bodyPr>
            <a:noAutofit/>
          </a:bodyPr>
          <a:lstStyle/>
          <a:p>
            <a:pPr algn="ctr"/>
            <a:r>
              <a:rPr lang="en-GB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Multi-tasking </a:t>
            </a:r>
            <a:r>
              <a:rPr lang="en-GB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</a:t>
            </a:r>
            <a:r>
              <a:rPr lang="en-GB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orks</a:t>
            </a:r>
            <a:endParaRPr lang="en-GB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2298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11111E-6 L 0.25 -1.11111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3 -1.11111E-6 L -0.43333 -1.11111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251520" y="5229200"/>
            <a:ext cx="8496944" cy="58477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3200" dirty="0" smtClean="0"/>
              <a:t>This continues until the programs are closed. </a:t>
            </a:r>
          </a:p>
        </p:txBody>
      </p:sp>
      <p:pic>
        <p:nvPicPr>
          <p:cNvPr id="6" name="Picture 2" descr="http://www.digitalworldtokyo.com/entryimages/2008/01/080130_CPU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1371600"/>
            <a:ext cx="1828800" cy="13716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2438400" y="1524000"/>
            <a:ext cx="1371600" cy="12192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/>
              <a:t>Word</a:t>
            </a:r>
          </a:p>
          <a:p>
            <a:pPr algn="ctr"/>
            <a:r>
              <a:rPr lang="en-GB" sz="2000" dirty="0" smtClean="0"/>
              <a:t>processor</a:t>
            </a:r>
            <a:endParaRPr lang="en-GB" sz="2000" dirty="0"/>
          </a:p>
        </p:txBody>
      </p:sp>
      <p:sp>
        <p:nvSpPr>
          <p:cNvPr id="8" name="Rectangle 7"/>
          <p:cNvSpPr/>
          <p:nvPr/>
        </p:nvSpPr>
        <p:spPr>
          <a:xfrm>
            <a:off x="4800600" y="1524000"/>
            <a:ext cx="1371600" cy="12192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/>
              <a:t>Web browser</a:t>
            </a:r>
            <a:endParaRPr lang="en-GB" sz="2000" dirty="0"/>
          </a:p>
        </p:txBody>
      </p:sp>
      <p:sp>
        <p:nvSpPr>
          <p:cNvPr id="9" name="Rectangle 8"/>
          <p:cNvSpPr/>
          <p:nvPr/>
        </p:nvSpPr>
        <p:spPr>
          <a:xfrm>
            <a:off x="2209800" y="1143000"/>
            <a:ext cx="1752600" cy="1981200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2339752" y="3200400"/>
            <a:ext cx="1470248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</a:rPr>
              <a:t>running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495800" y="1143000"/>
            <a:ext cx="4114800" cy="1981200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5692552" y="3200400"/>
            <a:ext cx="1470248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</a:rPr>
              <a:t>Waiting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6896" y="0"/>
            <a:ext cx="9029600" cy="762000"/>
          </a:xfrm>
          <a:solidFill>
            <a:schemeClr val="tx2"/>
          </a:solidFill>
        </p:spPr>
        <p:txBody>
          <a:bodyPr>
            <a:noAutofit/>
          </a:bodyPr>
          <a:lstStyle/>
          <a:p>
            <a:pPr algn="ctr"/>
            <a:r>
              <a:rPr lang="en-GB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Multi-tasking </a:t>
            </a:r>
            <a:r>
              <a:rPr lang="en-GB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</a:t>
            </a:r>
            <a:r>
              <a:rPr lang="en-GB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orks</a:t>
            </a:r>
            <a:endParaRPr lang="en-GB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69734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0.475 -1.11111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5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1.11111E-6 L -0.25 -1.11111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036496" cy="716502"/>
          </a:xfrm>
          <a:solidFill>
            <a:schemeClr val="tx2"/>
          </a:solidFill>
        </p:spPr>
        <p:txBody>
          <a:bodyPr/>
          <a:lstStyle/>
          <a:p>
            <a:pPr algn="ctr"/>
            <a:r>
              <a:rPr lang="en-GB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Learning </a:t>
            </a:r>
            <a:r>
              <a:rPr lang="en-GB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Intentions</a:t>
            </a:r>
            <a:endParaRPr lang="en-GB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65298"/>
            <a:ext cx="8892480" cy="2675646"/>
          </a:xfrm>
        </p:spPr>
        <p:txBody>
          <a:bodyPr>
            <a:noAutofit/>
          </a:bodyPr>
          <a:lstStyle/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800" b="0" dirty="0" smtClean="0"/>
              <a:t>Be </a:t>
            </a:r>
            <a:r>
              <a:rPr lang="en-GB" sz="2800" b="0" dirty="0"/>
              <a:t>able to </a:t>
            </a:r>
            <a:r>
              <a:rPr lang="en-GB" sz="2800" b="0" dirty="0" smtClean="0"/>
              <a:t>understand </a:t>
            </a:r>
            <a:r>
              <a:rPr lang="en-GB" sz="2800" b="0" dirty="0"/>
              <a:t>the key ideas of the operating </a:t>
            </a:r>
            <a:r>
              <a:rPr lang="en-GB" sz="2800" b="0" dirty="0" smtClean="0"/>
              <a:t>system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800" b="0" dirty="0" smtClean="0"/>
              <a:t>Be able to understands the functions of the Operating System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GB" sz="2800" b="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23528" y="3547876"/>
            <a:ext cx="8229600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2525720" y="3776444"/>
            <a:ext cx="288251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Keywords</a:t>
            </a:r>
            <a:endParaRPr lang="en-US" sz="4400" b="1" cap="none" spc="0" dirty="0">
              <a:ln w="11430"/>
              <a:solidFill>
                <a:schemeClr val="tx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118680" y="6153594"/>
            <a:ext cx="21547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Device Driver</a:t>
            </a:r>
            <a:endParaRPr lang="en-GB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05151" y="5555215"/>
            <a:ext cx="39308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Graphical Unser Interface</a:t>
            </a:r>
            <a:endParaRPr lang="en-GB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07343" y="4876670"/>
            <a:ext cx="38603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Command Line Interface </a:t>
            </a:r>
            <a:endParaRPr lang="en-GB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05151" y="4791879"/>
            <a:ext cx="20633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Multitasking </a:t>
            </a:r>
            <a:endParaRPr lang="en-GB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732240" y="5555424"/>
            <a:ext cx="1107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Speed</a:t>
            </a:r>
          </a:p>
        </p:txBody>
      </p:sp>
    </p:spTree>
    <p:extLst>
      <p:ext uri="{BB962C8B-B14F-4D97-AF65-F5344CB8AC3E}">
        <p14:creationId xmlns:p14="http://schemas.microsoft.com/office/powerpoint/2010/main" val="4023118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46606"/>
            <a:ext cx="9144000" cy="811310"/>
          </a:xfrm>
          <a:solidFill>
            <a:schemeClr val="tx2"/>
          </a:solidFill>
        </p:spPr>
        <p:txBody>
          <a:bodyPr/>
          <a:lstStyle/>
          <a:p>
            <a:pPr algn="ctr"/>
            <a:r>
              <a:rPr lang="en-GB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Activity </a:t>
            </a:r>
            <a:endParaRPr lang="en-GB" b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08" y="2060848"/>
            <a:ext cx="8856984" cy="4450506"/>
          </a:xfrm>
        </p:spPr>
        <p:txBody>
          <a:bodyPr>
            <a:normAutofit/>
          </a:bodyPr>
          <a:lstStyle/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Open </a:t>
            </a: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GB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Software Booklet </a:t>
            </a: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” in your area</a:t>
            </a:r>
          </a:p>
          <a:p>
            <a:pPr marL="0" indent="0">
              <a:buNone/>
            </a:pPr>
            <a:endParaRPr lang="en-GB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Complete  all activities in </a:t>
            </a:r>
          </a:p>
          <a:p>
            <a:pPr marL="742950" indent="-742950">
              <a:buFont typeface="Arial" panose="020B0604020202020204" pitchFamily="34" charset="0"/>
              <a:buChar char="•"/>
            </a:pPr>
            <a:r>
              <a:rPr lang="en-GB" sz="3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 the information provided</a:t>
            </a:r>
          </a:p>
          <a:p>
            <a:pPr marL="742950" indent="-742950">
              <a:buFont typeface="Arial" panose="020B0604020202020204" pitchFamily="34" charset="0"/>
              <a:buChar char="•"/>
            </a:pPr>
            <a:r>
              <a:rPr lang="en-GB" sz="3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Section 1: Operating System .</a:t>
            </a:r>
            <a:endParaRPr lang="en-GB" sz="36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20597225">
            <a:off x="304308" y="969456"/>
            <a:ext cx="16914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15 minutes</a:t>
            </a:r>
            <a:endParaRPr lang="en-GB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199412"/>
            <a:ext cx="1350095" cy="143770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16" y="199412"/>
            <a:ext cx="925332" cy="925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690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036496" cy="764704"/>
          </a:xfrm>
          <a:solidFill>
            <a:schemeClr val="tx2"/>
          </a:solidFill>
        </p:spPr>
        <p:txBody>
          <a:bodyPr>
            <a:noAutofit/>
          </a:bodyPr>
          <a:lstStyle/>
          <a:p>
            <a:pPr algn="ctr"/>
            <a:r>
              <a:rPr lang="en-GB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Issues with multitasking</a:t>
            </a:r>
            <a:endParaRPr lang="en-GB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0" y="908720"/>
            <a:ext cx="9036496" cy="56015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sz="2400" dirty="0" smtClean="0"/>
              <a:t>The following are the disadvantages of Multi-tasking;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 smtClean="0"/>
              <a:t>Swapping programs around takes time. </a:t>
            </a:r>
            <a:endParaRPr lang="en-GB" sz="2400" dirty="0"/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 smtClean="0"/>
              <a:t>If it is done too often then the system will slow down as too much time will be spent doing the swap!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If programs are not swapped often enough then the user will notice “</a:t>
            </a:r>
            <a:r>
              <a:rPr lang="en-GB" sz="2400" b="1" dirty="0">
                <a:solidFill>
                  <a:schemeClr val="tx2"/>
                </a:solidFill>
              </a:rPr>
              <a:t>freezes</a:t>
            </a:r>
            <a:r>
              <a:rPr lang="en-GB" sz="2400" dirty="0"/>
              <a:t>” where the screen stops responding. 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This is when the running program is waiting for CPU time or another device such as the hard drive</a:t>
            </a:r>
            <a:r>
              <a:rPr lang="en-GB" sz="2400" dirty="0" smtClean="0"/>
              <a:t>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Multi-tasking also makes programming harder as it can cause bugs which are unpredictable!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GB" sz="2400" dirty="0" smtClean="0"/>
          </a:p>
        </p:txBody>
      </p:sp>
    </p:spTree>
    <p:extLst>
      <p:ext uri="{BB962C8B-B14F-4D97-AF65-F5344CB8AC3E}">
        <p14:creationId xmlns:p14="http://schemas.microsoft.com/office/powerpoint/2010/main" val="2717309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036496" cy="764704"/>
          </a:xfrm>
          <a:solidFill>
            <a:schemeClr val="tx2"/>
          </a:solidFill>
        </p:spPr>
        <p:txBody>
          <a:bodyPr>
            <a:noAutofit/>
          </a:bodyPr>
          <a:lstStyle/>
          <a:p>
            <a:pPr algn="ctr"/>
            <a:r>
              <a:rPr lang="en-GB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Peripheral management</a:t>
            </a:r>
            <a:endParaRPr lang="en-GB" b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25760" y="836712"/>
            <a:ext cx="8784976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</a:rPr>
              <a:t>Peripheral</a:t>
            </a:r>
            <a:r>
              <a:rPr lang="en-GB" sz="2400" dirty="0" smtClean="0"/>
              <a:t> </a:t>
            </a:r>
            <a:r>
              <a:rPr lang="en-GB" sz="2400" b="1" dirty="0" smtClean="0">
                <a:solidFill>
                  <a:srgbClr val="FF0000"/>
                </a:solidFill>
              </a:rPr>
              <a:t>device</a:t>
            </a:r>
            <a:r>
              <a:rPr lang="en-GB" sz="2400" dirty="0" smtClean="0"/>
              <a:t> – A device plugged </a:t>
            </a:r>
            <a:r>
              <a:rPr lang="en-GB" sz="2400" b="1" dirty="0" smtClean="0">
                <a:solidFill>
                  <a:srgbClr val="FF0000"/>
                </a:solidFill>
              </a:rPr>
              <a:t>externally</a:t>
            </a:r>
            <a:r>
              <a:rPr lang="en-GB" sz="2400" dirty="0" smtClean="0"/>
              <a:t> into the PC to provide additional function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1828800"/>
            <a:ext cx="9036496" cy="22467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 smtClean="0"/>
              <a:t>Many different devices can be plugged into a PC. 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 smtClean="0"/>
              <a:t>These will perform input, output and storage functions and are made by many different vendors. 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 smtClean="0"/>
              <a:t>The OS needs to be able to communicate and manage all of these devices! No easy feat!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5760" y="4509120"/>
            <a:ext cx="8784976" cy="15696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In order to communicate with hardware the OS will use device drivers.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These are small programs written by the vendor to allow the OS a generic way of communicating with the hardware. </a:t>
            </a:r>
          </a:p>
        </p:txBody>
      </p:sp>
    </p:spTree>
    <p:extLst>
      <p:ext uri="{BB962C8B-B14F-4D97-AF65-F5344CB8AC3E}">
        <p14:creationId xmlns:p14="http://schemas.microsoft.com/office/powerpoint/2010/main" val="4108776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036496" cy="860286"/>
          </a:xfrm>
          <a:solidFill>
            <a:schemeClr val="tx2"/>
          </a:solidFill>
        </p:spPr>
        <p:txBody>
          <a:bodyPr>
            <a:noAutofit/>
          </a:bodyPr>
          <a:lstStyle/>
          <a:p>
            <a:pPr algn="ctr"/>
            <a:r>
              <a:rPr lang="en-GB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Device </a:t>
            </a:r>
            <a:r>
              <a:rPr lang="en-GB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en-GB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rivers</a:t>
            </a:r>
            <a:endParaRPr lang="en-GB" b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" y="908720"/>
            <a:ext cx="8816280" cy="13542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 smtClean="0"/>
              <a:t>The device driver converts what the OS wants to do into messages that the devices understand. 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 smtClean="0"/>
              <a:t>Consider different printers....</a:t>
            </a:r>
          </a:p>
        </p:txBody>
      </p:sp>
      <p:sp>
        <p:nvSpPr>
          <p:cNvPr id="7" name="Rectangle 6"/>
          <p:cNvSpPr/>
          <p:nvPr/>
        </p:nvSpPr>
        <p:spPr>
          <a:xfrm>
            <a:off x="2362200" y="5562600"/>
            <a:ext cx="5105400" cy="9144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/>
              <a:t>Hardware</a:t>
            </a:r>
            <a:endParaRPr lang="en-GB" sz="3600" dirty="0"/>
          </a:p>
        </p:txBody>
      </p:sp>
      <p:sp>
        <p:nvSpPr>
          <p:cNvPr id="8" name="Rectangle 7"/>
          <p:cNvSpPr/>
          <p:nvPr/>
        </p:nvSpPr>
        <p:spPr>
          <a:xfrm>
            <a:off x="2362200" y="4267200"/>
            <a:ext cx="5105400" cy="9144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/>
              <a:t>Device drivers</a:t>
            </a:r>
            <a:endParaRPr lang="en-GB" sz="3600" dirty="0"/>
          </a:p>
        </p:txBody>
      </p:sp>
      <p:sp>
        <p:nvSpPr>
          <p:cNvPr id="9" name="Rectangle 8"/>
          <p:cNvSpPr/>
          <p:nvPr/>
        </p:nvSpPr>
        <p:spPr>
          <a:xfrm>
            <a:off x="2362200" y="3352800"/>
            <a:ext cx="1676400" cy="914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/>
              <a:t>Memory manager</a:t>
            </a:r>
            <a:endParaRPr lang="en-GB" sz="2000" dirty="0"/>
          </a:p>
        </p:txBody>
      </p:sp>
      <p:sp>
        <p:nvSpPr>
          <p:cNvPr id="10" name="Rectangle 9"/>
          <p:cNvSpPr/>
          <p:nvPr/>
        </p:nvSpPr>
        <p:spPr>
          <a:xfrm>
            <a:off x="4038600" y="3352800"/>
            <a:ext cx="1676400" cy="914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/>
              <a:t>Process</a:t>
            </a:r>
          </a:p>
          <a:p>
            <a:pPr algn="ctr"/>
            <a:r>
              <a:rPr lang="en-GB" sz="2000" dirty="0" smtClean="0"/>
              <a:t>manager</a:t>
            </a:r>
            <a:endParaRPr lang="en-GB" sz="2000" dirty="0"/>
          </a:p>
        </p:txBody>
      </p:sp>
      <p:sp>
        <p:nvSpPr>
          <p:cNvPr id="11" name="Rectangle 10"/>
          <p:cNvSpPr/>
          <p:nvPr/>
        </p:nvSpPr>
        <p:spPr>
          <a:xfrm>
            <a:off x="5715000" y="3352800"/>
            <a:ext cx="1752600" cy="914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/>
              <a:t>File</a:t>
            </a:r>
          </a:p>
          <a:p>
            <a:pPr algn="ctr"/>
            <a:r>
              <a:rPr lang="en-GB" sz="2000" dirty="0" smtClean="0"/>
              <a:t>manager</a:t>
            </a:r>
            <a:endParaRPr lang="en-GB" sz="2000" dirty="0"/>
          </a:p>
        </p:txBody>
      </p:sp>
      <p:sp>
        <p:nvSpPr>
          <p:cNvPr id="12" name="Rectangle 11"/>
          <p:cNvSpPr/>
          <p:nvPr/>
        </p:nvSpPr>
        <p:spPr>
          <a:xfrm>
            <a:off x="2362200" y="2438400"/>
            <a:ext cx="5105400" cy="9144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/>
              <a:t>OS interface (desktop)</a:t>
            </a:r>
            <a:endParaRPr lang="en-GB" sz="3600" dirty="0"/>
          </a:p>
        </p:txBody>
      </p:sp>
      <p:sp>
        <p:nvSpPr>
          <p:cNvPr id="13" name="Left-Right Arrow 12"/>
          <p:cNvSpPr/>
          <p:nvPr/>
        </p:nvSpPr>
        <p:spPr>
          <a:xfrm rot="16200000">
            <a:off x="4610100" y="5219700"/>
            <a:ext cx="914400" cy="381000"/>
          </a:xfrm>
          <a:prstGeom prst="left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205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2018"/>
            <a:ext cx="9036496" cy="813479"/>
          </a:xfrm>
          <a:solidFill>
            <a:schemeClr val="tx2"/>
          </a:solidFill>
        </p:spPr>
        <p:txBody>
          <a:bodyPr>
            <a:noAutofit/>
          </a:bodyPr>
          <a:lstStyle/>
          <a:p>
            <a:pPr algn="ctr"/>
            <a:r>
              <a:rPr lang="en-GB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Device </a:t>
            </a:r>
            <a:r>
              <a:rPr lang="en-GB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en-GB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rivers</a:t>
            </a:r>
            <a:endParaRPr lang="en-GB" b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19872" y="993104"/>
            <a:ext cx="5544616" cy="49244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GB" sz="2400" dirty="0" smtClean="0"/>
              <a:t>When the user clicks print they expect it to,  print </a:t>
            </a:r>
            <a:r>
              <a:rPr lang="en-GB" sz="2400" dirty="0" smtClean="0">
                <a:sym typeface="Wingdings" pitchFamily="2" charset="2"/>
              </a:rPr>
              <a:t>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GB" sz="2400" dirty="0" smtClean="0"/>
              <a:t>The </a:t>
            </a:r>
            <a:r>
              <a:rPr lang="en-GB" sz="2400" b="1" dirty="0"/>
              <a:t>OS</a:t>
            </a:r>
            <a:r>
              <a:rPr lang="en-GB" sz="2400" dirty="0"/>
              <a:t> will use the </a:t>
            </a:r>
            <a:r>
              <a:rPr lang="en-GB" sz="2400" b="1" dirty="0"/>
              <a:t>device driver </a:t>
            </a:r>
            <a:r>
              <a:rPr lang="en-GB" sz="2400" dirty="0"/>
              <a:t>of the printer the user selected. </a:t>
            </a:r>
            <a:endParaRPr lang="en-GB" sz="2400" dirty="0" smtClean="0"/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GB" sz="2400" dirty="0" smtClean="0"/>
              <a:t>This </a:t>
            </a:r>
            <a:r>
              <a:rPr lang="en-GB" sz="2400" dirty="0"/>
              <a:t>will then translate the print request into something the printer will understand. </a:t>
            </a:r>
            <a:endParaRPr lang="en-GB" sz="2400" dirty="0" smtClean="0"/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GB" sz="2400" dirty="0"/>
              <a:t>This then gets sent to the printer by the </a:t>
            </a:r>
            <a:r>
              <a:rPr lang="en-GB" sz="2400" b="1" dirty="0"/>
              <a:t>device driver</a:t>
            </a:r>
            <a:r>
              <a:rPr lang="en-GB" sz="2400" dirty="0"/>
              <a:t>. </a:t>
            </a:r>
            <a:endParaRPr lang="en-GB" sz="2400" dirty="0" smtClean="0"/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GB" sz="2400" dirty="0" smtClean="0"/>
              <a:t>The </a:t>
            </a:r>
            <a:r>
              <a:rPr lang="en-GB" sz="2400" dirty="0"/>
              <a:t>printers will then dutifully print!</a:t>
            </a:r>
          </a:p>
          <a:p>
            <a:pPr>
              <a:spcAft>
                <a:spcPts val="1200"/>
              </a:spcAft>
            </a:pPr>
            <a:endParaRPr lang="en-GB" sz="2400" dirty="0"/>
          </a:p>
        </p:txBody>
      </p:sp>
      <p:sp>
        <p:nvSpPr>
          <p:cNvPr id="7" name="Rectangle 6"/>
          <p:cNvSpPr/>
          <p:nvPr/>
        </p:nvSpPr>
        <p:spPr>
          <a:xfrm>
            <a:off x="107504" y="4189850"/>
            <a:ext cx="2928097" cy="62048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Hardware</a:t>
            </a: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7504" y="2519725"/>
            <a:ext cx="2928097" cy="106584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/>
              <a:t>Device drivers</a:t>
            </a:r>
            <a:endParaRPr lang="en-GB" sz="3600" dirty="0"/>
          </a:p>
        </p:txBody>
      </p:sp>
      <p:sp>
        <p:nvSpPr>
          <p:cNvPr id="13" name="Left-Right Arrow 12"/>
          <p:cNvSpPr/>
          <p:nvPr/>
        </p:nvSpPr>
        <p:spPr>
          <a:xfrm rot="16200000">
            <a:off x="1348715" y="3786552"/>
            <a:ext cx="620486" cy="218515"/>
          </a:xfrm>
          <a:prstGeom prst="left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8674" name="Picture 2" descr="http://www.techshout.com/images/hp-laser-prin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704" y="5114503"/>
            <a:ext cx="1056154" cy="1249589"/>
          </a:xfrm>
          <a:prstGeom prst="rect">
            <a:avLst/>
          </a:prstGeom>
          <a:noFill/>
        </p:spPr>
      </p:pic>
      <p:pic>
        <p:nvPicPr>
          <p:cNvPr id="28676" name="Picture 4" descr="http://www.inkjetprinter.org.uk/uploads/Image/Epson-Stylus-Photo-875DC-Inkjet-Print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88119" y="5166210"/>
            <a:ext cx="1027019" cy="1215118"/>
          </a:xfrm>
          <a:prstGeom prst="rect">
            <a:avLst/>
          </a:prstGeom>
          <a:noFill/>
        </p:spPr>
      </p:pic>
      <p:sp>
        <p:nvSpPr>
          <p:cNvPr id="15" name="Left-Right Arrow 14"/>
          <p:cNvSpPr/>
          <p:nvPr/>
        </p:nvSpPr>
        <p:spPr>
          <a:xfrm rot="16200000">
            <a:off x="439919" y="5010688"/>
            <a:ext cx="620486" cy="218515"/>
          </a:xfrm>
          <a:prstGeom prst="left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Left-Right Arrow 15"/>
          <p:cNvSpPr/>
          <p:nvPr/>
        </p:nvSpPr>
        <p:spPr>
          <a:xfrm rot="16200000">
            <a:off x="2116320" y="5010688"/>
            <a:ext cx="620486" cy="218515"/>
          </a:xfrm>
          <a:prstGeom prst="left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8678" name="Picture 6" descr="http://ctl.byu.edu/wp-content/uploads/2009/01/icon_word07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7051" y="1065286"/>
            <a:ext cx="1133475" cy="1171575"/>
          </a:xfrm>
          <a:prstGeom prst="rect">
            <a:avLst/>
          </a:prstGeom>
          <a:noFill/>
        </p:spPr>
      </p:pic>
      <p:sp>
        <p:nvSpPr>
          <p:cNvPr id="17" name="Left-Right Arrow 16"/>
          <p:cNvSpPr/>
          <p:nvPr/>
        </p:nvSpPr>
        <p:spPr>
          <a:xfrm rot="18499275">
            <a:off x="608751" y="2141435"/>
            <a:ext cx="620486" cy="218515"/>
          </a:xfrm>
          <a:prstGeom prst="left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Left-Right Arrow 17"/>
          <p:cNvSpPr/>
          <p:nvPr/>
        </p:nvSpPr>
        <p:spPr>
          <a:xfrm rot="13532415">
            <a:off x="1845140" y="2204446"/>
            <a:ext cx="620486" cy="218515"/>
          </a:xfrm>
          <a:prstGeom prst="left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3085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036496" cy="620688"/>
          </a:xfrm>
          <a:solidFill>
            <a:schemeClr val="tx2"/>
          </a:solidFill>
        </p:spPr>
        <p:txBody>
          <a:bodyPr>
            <a:noAutofit/>
          </a:bodyPr>
          <a:lstStyle/>
          <a:p>
            <a:pPr algn="ctr"/>
            <a:r>
              <a:rPr lang="en-GB" sz="3200" dirty="0" smtClean="0">
                <a:solidFill>
                  <a:schemeClr val="bg1">
                    <a:lumMod val="85000"/>
                  </a:schemeClr>
                </a:solidFill>
              </a:rPr>
              <a:t>Peripheral management</a:t>
            </a:r>
            <a:endParaRPr lang="en-GB" sz="32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752" y="1916832"/>
            <a:ext cx="8910736" cy="41857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 smtClean="0"/>
              <a:t>As well as communicating with the device the </a:t>
            </a:r>
            <a:r>
              <a:rPr lang="en-GB" sz="2400" b="1" dirty="0" smtClean="0"/>
              <a:t>OS</a:t>
            </a:r>
            <a:r>
              <a:rPr lang="en-GB" sz="2400" dirty="0" smtClean="0"/>
              <a:t> needs to be able to register the device so it can be recognised by other programs. 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 smtClean="0"/>
              <a:t>It also needs to deal with the fact that they can be unplugged. </a:t>
            </a:r>
            <a:endParaRPr lang="en-GB" sz="2400" dirty="0"/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 smtClean="0"/>
              <a:t>This </a:t>
            </a:r>
            <a:r>
              <a:rPr lang="en-GB" sz="2400" dirty="0"/>
              <a:t>“</a:t>
            </a:r>
            <a:r>
              <a:rPr lang="en-GB" sz="2400" b="1" dirty="0"/>
              <a:t>registration</a:t>
            </a:r>
            <a:r>
              <a:rPr lang="en-GB" sz="2400" dirty="0"/>
              <a:t>” will link the device with a </a:t>
            </a:r>
            <a:r>
              <a:rPr lang="en-GB" sz="2400" b="1" dirty="0"/>
              <a:t>device driver</a:t>
            </a:r>
            <a:r>
              <a:rPr lang="en-GB" sz="2400" dirty="0"/>
              <a:t>.  </a:t>
            </a:r>
            <a:endParaRPr lang="en-GB" sz="2400" dirty="0" smtClean="0"/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 smtClean="0"/>
              <a:t>You </a:t>
            </a:r>
            <a:r>
              <a:rPr lang="en-GB" sz="2400" dirty="0"/>
              <a:t>can see this by going to “device settings” or “device manager</a:t>
            </a:r>
            <a:r>
              <a:rPr lang="en-GB" sz="2400" dirty="0" smtClean="0"/>
              <a:t>”.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 smtClean="0"/>
              <a:t>Or </a:t>
            </a:r>
            <a:r>
              <a:rPr lang="en-GB" sz="2400" dirty="0"/>
              <a:t>you can type in </a:t>
            </a:r>
            <a:r>
              <a:rPr lang="en-GB" sz="2400" b="1" dirty="0" err="1"/>
              <a:t>lspci</a:t>
            </a:r>
            <a:r>
              <a:rPr lang="en-GB" sz="2400" dirty="0"/>
              <a:t> or </a:t>
            </a:r>
            <a:r>
              <a:rPr lang="en-GB" sz="2400" b="1" dirty="0" err="1"/>
              <a:t>lsusb</a:t>
            </a:r>
            <a:r>
              <a:rPr lang="en-GB" sz="2400" dirty="0"/>
              <a:t> under Linux!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GB" sz="24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125760" y="836712"/>
            <a:ext cx="8784976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</a:rPr>
              <a:t>Peripheral</a:t>
            </a:r>
            <a:r>
              <a:rPr lang="en-GB" sz="2400" dirty="0" smtClean="0"/>
              <a:t> </a:t>
            </a:r>
            <a:r>
              <a:rPr lang="en-GB" sz="2400" b="1" dirty="0" smtClean="0">
                <a:solidFill>
                  <a:srgbClr val="FF0000"/>
                </a:solidFill>
              </a:rPr>
              <a:t>device</a:t>
            </a:r>
            <a:r>
              <a:rPr lang="en-GB" sz="2400" dirty="0" smtClean="0"/>
              <a:t> – A device plugged </a:t>
            </a:r>
            <a:r>
              <a:rPr lang="en-GB" sz="2400" b="1" dirty="0" smtClean="0">
                <a:solidFill>
                  <a:srgbClr val="FF0000"/>
                </a:solidFill>
              </a:rPr>
              <a:t>externally</a:t>
            </a:r>
            <a:r>
              <a:rPr lang="en-GB" sz="2400" dirty="0" smtClean="0"/>
              <a:t> into the PC to provide additional function</a:t>
            </a:r>
          </a:p>
        </p:txBody>
      </p:sp>
    </p:spTree>
    <p:extLst>
      <p:ext uri="{BB962C8B-B14F-4D97-AF65-F5344CB8AC3E}">
        <p14:creationId xmlns:p14="http://schemas.microsoft.com/office/powerpoint/2010/main" val="3311413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036496" cy="764704"/>
          </a:xfrm>
          <a:solidFill>
            <a:schemeClr val="tx2"/>
          </a:solidFill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en-GB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Device </a:t>
            </a:r>
            <a:r>
              <a:rPr lang="en-GB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en-GB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anager – Windows 7</a:t>
            </a:r>
            <a:endParaRPr lang="en-GB" b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 cstate="print"/>
          <a:srcRect l="3125" t="14063" r="51875" b="17187"/>
          <a:stretch>
            <a:fillRect/>
          </a:stretch>
        </p:blipFill>
        <p:spPr bwMode="auto">
          <a:xfrm>
            <a:off x="1403648" y="828711"/>
            <a:ext cx="4896544" cy="5984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31016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036496" cy="764704"/>
          </a:xfrm>
          <a:solidFill>
            <a:schemeClr val="tx2"/>
          </a:solidFill>
        </p:spPr>
        <p:txBody>
          <a:bodyPr>
            <a:noAutofit/>
          </a:bodyPr>
          <a:lstStyle/>
          <a:p>
            <a:r>
              <a:rPr lang="en-GB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Device manager – Linux</a:t>
            </a:r>
            <a:endParaRPr lang="en-GB" b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3250" name="Picture 2" descr="http://www.cmosnetworks.com/lspci-inf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3" y="980728"/>
            <a:ext cx="8683671" cy="52565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4015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46606"/>
            <a:ext cx="9144000" cy="811310"/>
          </a:xfrm>
          <a:solidFill>
            <a:schemeClr val="tx2"/>
          </a:solidFill>
        </p:spPr>
        <p:txBody>
          <a:bodyPr/>
          <a:lstStyle/>
          <a:p>
            <a:pPr algn="ctr"/>
            <a:r>
              <a:rPr lang="en-GB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Activity </a:t>
            </a:r>
            <a:endParaRPr lang="en-GB" b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08" y="2060848"/>
            <a:ext cx="8856984" cy="4450506"/>
          </a:xfrm>
        </p:spPr>
        <p:txBody>
          <a:bodyPr>
            <a:normAutofit/>
          </a:bodyPr>
          <a:lstStyle/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Open </a:t>
            </a: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GB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Software Booklet </a:t>
            </a: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” in your area</a:t>
            </a:r>
          </a:p>
          <a:p>
            <a:pPr marL="0" indent="0">
              <a:buNone/>
            </a:pPr>
            <a:endParaRPr lang="en-GB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Complete  all activities in </a:t>
            </a:r>
          </a:p>
          <a:p>
            <a:pPr marL="742950" indent="-742950">
              <a:buFont typeface="Arial" panose="020B0604020202020204" pitchFamily="34" charset="0"/>
              <a:buChar char="•"/>
            </a:pPr>
            <a:r>
              <a:rPr lang="en-GB" sz="3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 the information provided</a:t>
            </a:r>
          </a:p>
          <a:p>
            <a:pPr marL="742950" indent="-742950">
              <a:buFont typeface="Arial" panose="020B0604020202020204" pitchFamily="34" charset="0"/>
              <a:buChar char="•"/>
            </a:pPr>
            <a:r>
              <a:rPr lang="en-GB" sz="3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Section 1: Operating System .</a:t>
            </a:r>
            <a:endParaRPr lang="en-GB" sz="36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20597225">
            <a:off x="304308" y="969456"/>
            <a:ext cx="16914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15 minutes</a:t>
            </a:r>
            <a:endParaRPr lang="en-GB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199412"/>
            <a:ext cx="1350095" cy="143770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16" y="199412"/>
            <a:ext cx="925332" cy="925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899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76672"/>
            <a:ext cx="8964488" cy="2232248"/>
          </a:xfrm>
        </p:spPr>
        <p:txBody>
          <a:bodyPr/>
          <a:lstStyle/>
          <a:p>
            <a:pPr algn="ctr"/>
            <a:r>
              <a:rPr lang="en-GB" sz="7000" dirty="0" smtClean="0"/>
              <a:t>Section 1</a:t>
            </a:r>
            <a:endParaRPr lang="en-GB" sz="70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611560" y="2708920"/>
            <a:ext cx="7920880" cy="2448272"/>
          </a:xfrm>
        </p:spPr>
        <p:txBody>
          <a:bodyPr>
            <a:noAutofit/>
          </a:bodyPr>
          <a:lstStyle/>
          <a:p>
            <a:pPr algn="ctr"/>
            <a:r>
              <a:rPr lang="en-GB" sz="6600" dirty="0" smtClean="0"/>
              <a:t>Utility Software</a:t>
            </a:r>
            <a:endParaRPr lang="en-GB" sz="6600" dirty="0"/>
          </a:p>
        </p:txBody>
      </p:sp>
    </p:spTree>
    <p:extLst>
      <p:ext uri="{BB962C8B-B14F-4D97-AF65-F5344CB8AC3E}">
        <p14:creationId xmlns:p14="http://schemas.microsoft.com/office/powerpoint/2010/main" val="2991331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91600" cy="548680"/>
          </a:xfrm>
          <a:solidFill>
            <a:schemeClr val="tx2"/>
          </a:solidFill>
        </p:spPr>
        <p:txBody>
          <a:bodyPr>
            <a:noAutofit/>
          </a:bodyPr>
          <a:lstStyle/>
          <a:p>
            <a:pPr algn="ctr"/>
            <a:r>
              <a:rPr lang="en-GB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Software Category</a:t>
            </a:r>
            <a:endParaRPr lang="en-GB" b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Diagram 2"/>
          <p:cNvGraphicFramePr/>
          <p:nvPr>
            <p:extLst/>
          </p:nvPr>
        </p:nvGraphicFramePr>
        <p:xfrm>
          <a:off x="-1162050" y="628650"/>
          <a:ext cx="12134850" cy="6057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13541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9990"/>
            <a:ext cx="9036496" cy="806722"/>
          </a:xfrm>
          <a:solidFill>
            <a:schemeClr val="tx2"/>
          </a:solidFill>
          <a:ln>
            <a:noFill/>
          </a:ln>
        </p:spPr>
        <p:txBody>
          <a:bodyPr/>
          <a:lstStyle/>
          <a:p>
            <a:pPr algn="ctr"/>
            <a:r>
              <a:rPr lang="en-GB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Learning </a:t>
            </a:r>
            <a:r>
              <a:rPr lang="en-GB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Intentions</a:t>
            </a:r>
            <a:endParaRPr lang="en-GB" b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96" y="871400"/>
            <a:ext cx="8784976" cy="3493704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 smtClean="0"/>
              <a:t>Understand what is meant Application Software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 smtClean="0"/>
              <a:t>Understand </a:t>
            </a:r>
            <a:r>
              <a:rPr lang="en-GB" sz="2800" dirty="0"/>
              <a:t>what is meant by utility software </a:t>
            </a:r>
            <a:endParaRPr lang="en-GB" sz="2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 smtClean="0"/>
              <a:t>Understand how common utilities works</a:t>
            </a:r>
            <a:endParaRPr lang="en-GB" sz="2800" dirty="0"/>
          </a:p>
          <a:p>
            <a:pPr lvl="1"/>
            <a:r>
              <a:rPr lang="en-GB" sz="2800" dirty="0"/>
              <a:t>Security </a:t>
            </a:r>
          </a:p>
          <a:p>
            <a:pPr lvl="1"/>
            <a:r>
              <a:rPr lang="en-GB" sz="2800" dirty="0"/>
              <a:t>Disk organisation</a:t>
            </a:r>
          </a:p>
          <a:p>
            <a:pPr lvl="1"/>
            <a:r>
              <a:rPr lang="en-GB" sz="2800" dirty="0"/>
              <a:t>Maintenance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GB" sz="28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457200" y="4591129"/>
            <a:ext cx="82296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2732808" y="4562549"/>
            <a:ext cx="288251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Keywords</a:t>
            </a:r>
            <a:endParaRPr lang="en-US" sz="4400" b="1" cap="none" spc="0" dirty="0">
              <a:ln w="11430"/>
              <a:solidFill>
                <a:schemeClr val="tx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372200" y="5773309"/>
            <a:ext cx="13997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Security</a:t>
            </a:r>
            <a:endParaRPr lang="en-GB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611838" y="5073861"/>
            <a:ext cx="20489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Maintenance</a:t>
            </a:r>
            <a:endParaRPr lang="en-GB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625507" y="5331475"/>
            <a:ext cx="11240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Utility </a:t>
            </a:r>
            <a:endParaRPr lang="en-GB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4770" y="5245018"/>
            <a:ext cx="23214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Fragmentation</a:t>
            </a:r>
            <a:endParaRPr lang="en-GB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5496" y="6033882"/>
            <a:ext cx="17908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Encryption</a:t>
            </a:r>
            <a:endParaRPr lang="en-GB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427545" y="5908729"/>
            <a:ext cx="21515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Compression</a:t>
            </a:r>
            <a:endParaRPr lang="en-GB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972458" y="6204568"/>
            <a:ext cx="16490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Anti-Virus</a:t>
            </a:r>
            <a:endParaRPr lang="en-GB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34641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91600" cy="548680"/>
          </a:xfrm>
          <a:solidFill>
            <a:schemeClr val="tx2"/>
          </a:solidFill>
        </p:spPr>
        <p:txBody>
          <a:bodyPr>
            <a:noAutofit/>
          </a:bodyPr>
          <a:lstStyle/>
          <a:p>
            <a:pPr algn="ctr"/>
            <a:r>
              <a:rPr lang="en-GB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Software Category</a:t>
            </a:r>
            <a:endParaRPr lang="en-GB" b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Diagram 2"/>
          <p:cNvGraphicFramePr/>
          <p:nvPr>
            <p:extLst/>
          </p:nvPr>
        </p:nvGraphicFramePr>
        <p:xfrm>
          <a:off x="-1162050" y="628650"/>
          <a:ext cx="12134850" cy="6057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18893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036496" cy="764704"/>
          </a:xfrm>
          <a:solidFill>
            <a:schemeClr val="tx2"/>
          </a:solidFill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en-GB" b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Application Software</a:t>
            </a:r>
            <a:endParaRPr lang="en-GB" b="1" dirty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0" y="836712"/>
            <a:ext cx="8991600" cy="52629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FF0000"/>
                </a:solidFill>
              </a:rPr>
              <a:t>Application</a:t>
            </a:r>
            <a:r>
              <a:rPr lang="en-GB" sz="2400" dirty="0" smtClean="0"/>
              <a:t> </a:t>
            </a:r>
            <a:r>
              <a:rPr lang="en-GB" sz="2400" dirty="0" smtClean="0">
                <a:solidFill>
                  <a:srgbClr val="FF0000"/>
                </a:solidFill>
              </a:rPr>
              <a:t>software</a:t>
            </a:r>
            <a:r>
              <a:rPr lang="en-GB" sz="2400" dirty="0" smtClean="0"/>
              <a:t> can be used outright to perform a </a:t>
            </a:r>
            <a:r>
              <a:rPr lang="en-GB" sz="2400" dirty="0" smtClean="0">
                <a:solidFill>
                  <a:srgbClr val="FF0000"/>
                </a:solidFill>
              </a:rPr>
              <a:t>specific task</a:t>
            </a:r>
            <a:r>
              <a:rPr lang="en-GB" sz="2400" dirty="0" smtClean="0"/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For example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produce a letter,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chat to a friend or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create a movie.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A application can be found on any computing device.</a:t>
            </a:r>
          </a:p>
          <a:p>
            <a:r>
              <a:rPr lang="en-GB" sz="2400" dirty="0" smtClean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The term app (short for application) has been made popular by Apple’s </a:t>
            </a:r>
            <a:r>
              <a:rPr lang="en-GB" sz="2400" b="1" dirty="0" smtClean="0"/>
              <a:t>app</a:t>
            </a:r>
            <a:r>
              <a:rPr lang="en-GB" sz="2400" dirty="0" smtClean="0"/>
              <a:t> store.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This allows iPhone users the chance to download new applications for their mobile devices.</a:t>
            </a:r>
          </a:p>
        </p:txBody>
      </p:sp>
    </p:spTree>
    <p:extLst>
      <p:ext uri="{BB962C8B-B14F-4D97-AF65-F5344CB8AC3E}">
        <p14:creationId xmlns:p14="http://schemas.microsoft.com/office/powerpoint/2010/main" val="3737668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9013370" cy="788789"/>
          </a:xfrm>
          <a:solidFill>
            <a:schemeClr val="tx2"/>
          </a:solidFill>
        </p:spPr>
        <p:txBody>
          <a:bodyPr>
            <a:noAutofit/>
          </a:bodyPr>
          <a:lstStyle/>
          <a:p>
            <a:pPr algn="ctr"/>
            <a:r>
              <a:rPr lang="en-GB" b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Utility </a:t>
            </a:r>
            <a:r>
              <a:rPr lang="en-GB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GB" b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oftware</a:t>
            </a:r>
            <a:endParaRPr lang="en-GB" b="1" dirty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8925" y="764704"/>
            <a:ext cx="8984446" cy="32316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300" b="1" dirty="0" smtClean="0">
                <a:solidFill>
                  <a:srgbClr val="FF0000"/>
                </a:solidFill>
              </a:rPr>
              <a:t>Utility software </a:t>
            </a:r>
            <a:r>
              <a:rPr lang="en-GB" sz="2300" dirty="0" smtClean="0">
                <a:solidFill>
                  <a:schemeClr val="tx1"/>
                </a:solidFill>
              </a:rPr>
              <a:t>on their own will not help the user perform any meaningful task.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300" dirty="0" smtClean="0">
                <a:solidFill>
                  <a:schemeClr val="tx1"/>
                </a:solidFill>
              </a:rPr>
              <a:t>They are there to </a:t>
            </a:r>
            <a:r>
              <a:rPr lang="en-GB" sz="2300" b="1" dirty="0" smtClean="0">
                <a:solidFill>
                  <a:srgbClr val="FF0000"/>
                </a:solidFill>
              </a:rPr>
              <a:t>support</a:t>
            </a:r>
            <a:r>
              <a:rPr lang="en-GB" sz="2300" dirty="0" smtClean="0">
                <a:solidFill>
                  <a:schemeClr val="tx1"/>
                </a:solidFill>
              </a:rPr>
              <a:t> application software perform their tasks.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300" dirty="0" smtClean="0">
                <a:solidFill>
                  <a:schemeClr val="tx1"/>
                </a:solidFill>
              </a:rPr>
              <a:t>For example </a:t>
            </a:r>
            <a:r>
              <a:rPr lang="en-GB" sz="2300" b="1" dirty="0" smtClean="0">
                <a:solidFill>
                  <a:schemeClr val="tx1"/>
                </a:solidFill>
              </a:rPr>
              <a:t>Anti-virus</a:t>
            </a:r>
            <a:r>
              <a:rPr lang="en-GB" sz="2300" dirty="0" smtClean="0">
                <a:solidFill>
                  <a:schemeClr val="tx1"/>
                </a:solidFill>
              </a:rPr>
              <a:t> software is a security utility.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300" dirty="0" smtClean="0">
                <a:solidFill>
                  <a:schemeClr val="tx1"/>
                </a:solidFill>
              </a:rPr>
              <a:t>On it’s own it is not very useful. 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300" dirty="0" smtClean="0">
                <a:solidFill>
                  <a:schemeClr val="tx1"/>
                </a:solidFill>
              </a:rPr>
              <a:t>However when combined with a web browser it becomes essential to protect the end user from viruses. </a:t>
            </a:r>
          </a:p>
        </p:txBody>
      </p:sp>
      <p:sp>
        <p:nvSpPr>
          <p:cNvPr id="3" name="Rectangle 2"/>
          <p:cNvSpPr/>
          <p:nvPr/>
        </p:nvSpPr>
        <p:spPr>
          <a:xfrm>
            <a:off x="50831" y="4437112"/>
            <a:ext cx="8863555" cy="224676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noFill/>
          </a:ln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200" dirty="0" smtClean="0"/>
              <a:t>Utility software helps </a:t>
            </a:r>
            <a:r>
              <a:rPr lang="en-GB" sz="2200" b="1" dirty="0" smtClean="0">
                <a:solidFill>
                  <a:srgbClr val="FF0000"/>
                </a:solidFill>
              </a:rPr>
              <a:t>maintain</a:t>
            </a:r>
            <a:r>
              <a:rPr lang="en-GB" sz="2200" dirty="0" smtClean="0"/>
              <a:t> the computer system. </a:t>
            </a:r>
            <a:endParaRPr lang="en-GB" sz="2200" dirty="0"/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200" dirty="0" smtClean="0"/>
              <a:t>They tend to run in the background or be used by applications in order to get tasks done. </a:t>
            </a:r>
            <a:endParaRPr lang="en-GB" sz="2200" dirty="0"/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200" dirty="0" smtClean="0"/>
              <a:t>The operating system will use them to keep the system healthy.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200" dirty="0" smtClean="0"/>
              <a:t>They can also be used directly by the user should the need arise.</a:t>
            </a:r>
          </a:p>
        </p:txBody>
      </p:sp>
    </p:spTree>
    <p:extLst>
      <p:ext uri="{BB962C8B-B14F-4D97-AF65-F5344CB8AC3E}">
        <p14:creationId xmlns:p14="http://schemas.microsoft.com/office/powerpoint/2010/main" val="866052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001944" cy="620688"/>
          </a:xfrm>
          <a:solidFill>
            <a:schemeClr val="tx2"/>
          </a:solidFill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en-GB" b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Types Utilities</a:t>
            </a:r>
            <a:endParaRPr lang="en-GB" b="1" dirty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79512" y="620688"/>
            <a:ext cx="8136904" cy="55964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Bef>
                <a:spcPts val="200"/>
              </a:spcBef>
            </a:pPr>
            <a:r>
              <a:rPr lang="en-GB" sz="2400" dirty="0" smtClean="0"/>
              <a:t>There are three main areas of  Utilities</a:t>
            </a:r>
          </a:p>
          <a:p>
            <a:pPr marL="457200" indent="-457200">
              <a:spcBef>
                <a:spcPts val="200"/>
              </a:spcBef>
              <a:buFont typeface="+mj-lt"/>
              <a:buAutoNum type="arabicPeriod"/>
            </a:pPr>
            <a:r>
              <a:rPr lang="en-GB" sz="2400" b="1" dirty="0" smtClean="0"/>
              <a:t>Security Utilities</a:t>
            </a:r>
          </a:p>
          <a:p>
            <a:pPr marL="914400" lvl="1" indent="-457200">
              <a:spcBef>
                <a:spcPts val="200"/>
              </a:spcBef>
              <a:buFont typeface="+mj-lt"/>
              <a:buAutoNum type="alphaLcParenR"/>
            </a:pPr>
            <a:r>
              <a:rPr lang="en-GB" sz="2400" dirty="0" smtClean="0"/>
              <a:t>Anti-Virus</a:t>
            </a:r>
          </a:p>
          <a:p>
            <a:pPr marL="914400" lvl="1" indent="-457200">
              <a:spcBef>
                <a:spcPts val="200"/>
              </a:spcBef>
              <a:buFont typeface="+mj-lt"/>
              <a:buAutoNum type="alphaLcParenR"/>
            </a:pPr>
            <a:r>
              <a:rPr lang="en-GB" sz="2400" dirty="0" smtClean="0"/>
              <a:t>Anti-Spyware</a:t>
            </a:r>
            <a:endParaRPr lang="en-GB" sz="2400" dirty="0"/>
          </a:p>
          <a:p>
            <a:pPr marL="914400" lvl="1" indent="-457200">
              <a:spcBef>
                <a:spcPts val="200"/>
              </a:spcBef>
              <a:buFont typeface="+mj-lt"/>
              <a:buAutoNum type="alphaLcParenR"/>
            </a:pPr>
            <a:r>
              <a:rPr lang="en-GB" sz="2400" dirty="0" smtClean="0"/>
              <a:t>Firewall</a:t>
            </a:r>
          </a:p>
          <a:p>
            <a:pPr marL="914400" lvl="1" indent="-457200">
              <a:spcBef>
                <a:spcPts val="200"/>
              </a:spcBef>
              <a:buFont typeface="+mj-lt"/>
              <a:buAutoNum type="alphaLcParenR"/>
            </a:pPr>
            <a:r>
              <a:rPr lang="en-GB" sz="2400" dirty="0" smtClean="0"/>
              <a:t>Encryption</a:t>
            </a:r>
          </a:p>
          <a:p>
            <a:pPr marL="457200" indent="-457200">
              <a:spcBef>
                <a:spcPts val="200"/>
              </a:spcBef>
              <a:buFont typeface="+mj-lt"/>
              <a:buAutoNum type="arabicPeriod"/>
            </a:pPr>
            <a:r>
              <a:rPr lang="en-GB" sz="2400" b="1" dirty="0" smtClean="0"/>
              <a:t>Disk Organisation Utilities</a:t>
            </a:r>
          </a:p>
          <a:p>
            <a:pPr marL="914400" lvl="1" indent="-457200">
              <a:spcBef>
                <a:spcPts val="200"/>
              </a:spcBef>
              <a:buFont typeface="+mj-lt"/>
              <a:buAutoNum type="alphaLcParenR"/>
            </a:pPr>
            <a:r>
              <a:rPr lang="en-GB" sz="2400" dirty="0" smtClean="0"/>
              <a:t>Disk Formatting</a:t>
            </a:r>
          </a:p>
          <a:p>
            <a:pPr marL="914400" lvl="1" indent="-457200">
              <a:spcBef>
                <a:spcPts val="200"/>
              </a:spcBef>
              <a:buFont typeface="+mj-lt"/>
              <a:buAutoNum type="alphaLcParenR"/>
            </a:pPr>
            <a:r>
              <a:rPr lang="en-GB" sz="2400" dirty="0" smtClean="0"/>
              <a:t>Defragmentation </a:t>
            </a:r>
            <a:endParaRPr lang="en-GB" sz="2400" dirty="0"/>
          </a:p>
          <a:p>
            <a:pPr marL="914400" lvl="1" indent="-457200">
              <a:spcBef>
                <a:spcPts val="200"/>
              </a:spcBef>
              <a:buFont typeface="+mj-lt"/>
              <a:buAutoNum type="alphaLcParenR"/>
            </a:pPr>
            <a:r>
              <a:rPr lang="en-GB" sz="2400" dirty="0" smtClean="0"/>
              <a:t>Compression</a:t>
            </a:r>
          </a:p>
          <a:p>
            <a:pPr marL="457200" indent="-457200">
              <a:spcBef>
                <a:spcPts val="200"/>
              </a:spcBef>
              <a:buFont typeface="+mj-lt"/>
              <a:buAutoNum type="arabicPeriod"/>
            </a:pPr>
            <a:r>
              <a:rPr lang="en-GB" sz="2400" b="1" dirty="0" smtClean="0"/>
              <a:t>Maintenance Utilities</a:t>
            </a:r>
          </a:p>
          <a:p>
            <a:pPr marL="914400" lvl="1" indent="-457200">
              <a:spcBef>
                <a:spcPts val="200"/>
              </a:spcBef>
              <a:buFont typeface="+mj-lt"/>
              <a:buAutoNum type="alphaLcParenR"/>
            </a:pPr>
            <a:r>
              <a:rPr lang="en-GB" sz="2400" dirty="0" smtClean="0"/>
              <a:t>System update</a:t>
            </a:r>
          </a:p>
          <a:p>
            <a:pPr marL="914400" lvl="1" indent="-457200">
              <a:spcBef>
                <a:spcPts val="200"/>
              </a:spcBef>
              <a:buFont typeface="+mj-lt"/>
              <a:buAutoNum type="alphaLcParenR"/>
            </a:pPr>
            <a:r>
              <a:rPr lang="en-GB" sz="2400" dirty="0" smtClean="0"/>
              <a:t>System </a:t>
            </a:r>
            <a:r>
              <a:rPr lang="en-GB" sz="2400" dirty="0"/>
              <a:t>clean </a:t>
            </a:r>
            <a:r>
              <a:rPr lang="en-GB" sz="2400" dirty="0" smtClean="0"/>
              <a:t>up</a:t>
            </a:r>
          </a:p>
          <a:p>
            <a:pPr marL="914400" lvl="1" indent="-457200">
              <a:spcBef>
                <a:spcPts val="200"/>
              </a:spcBef>
              <a:buFont typeface="+mj-lt"/>
              <a:buAutoNum type="alphaLcParenR"/>
            </a:pPr>
            <a:r>
              <a:rPr lang="en-GB" sz="2400" dirty="0" smtClean="0"/>
              <a:t>System diagnostics</a:t>
            </a:r>
          </a:p>
        </p:txBody>
      </p:sp>
    </p:spTree>
    <p:extLst>
      <p:ext uri="{BB962C8B-B14F-4D97-AF65-F5344CB8AC3E}">
        <p14:creationId xmlns:p14="http://schemas.microsoft.com/office/powerpoint/2010/main" val="3495939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036496" cy="838200"/>
          </a:xfrm>
          <a:solidFill>
            <a:schemeClr val="tx2"/>
          </a:solidFill>
        </p:spPr>
        <p:txBody>
          <a:bodyPr>
            <a:noAutofit/>
          </a:bodyPr>
          <a:lstStyle/>
          <a:p>
            <a:pPr algn="ctr"/>
            <a:r>
              <a:rPr lang="en-GB" b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 Question</a:t>
            </a:r>
            <a:endParaRPr lang="en-GB" b="1" dirty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80728"/>
            <a:ext cx="8763291" cy="4420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948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7872" y="0"/>
            <a:ext cx="9064367" cy="692696"/>
          </a:xfrm>
          <a:solidFill>
            <a:schemeClr val="tx2"/>
          </a:solidFill>
        </p:spPr>
        <p:txBody>
          <a:bodyPr>
            <a:noAutofit/>
          </a:bodyPr>
          <a:lstStyle/>
          <a:p>
            <a:pPr algn="ctr"/>
            <a:r>
              <a:rPr lang="en-GB" sz="4400" b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Anti-Virus</a:t>
            </a:r>
            <a:endParaRPr lang="en-GB" sz="4400" b="1" dirty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7504" y="779220"/>
            <a:ext cx="8744396" cy="15696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Anti-virus software will scan through your system looking for infected files.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A infected file will contain a virus which could cause damage to the PC.</a:t>
            </a:r>
          </a:p>
        </p:txBody>
      </p:sp>
      <p:sp>
        <p:nvSpPr>
          <p:cNvPr id="3" name="Rectangle 2"/>
          <p:cNvSpPr/>
          <p:nvPr/>
        </p:nvSpPr>
        <p:spPr>
          <a:xfrm>
            <a:off x="107504" y="2420888"/>
            <a:ext cx="8744396" cy="4329390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200" dirty="0"/>
              <a:t>The virus scan works by looking at every file in your system. It looks for patterns in each file which could suggest a virus. </a:t>
            </a:r>
          </a:p>
          <a:p>
            <a:pPr marL="342900" indent="-3429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200" dirty="0" smtClean="0"/>
              <a:t>It </a:t>
            </a:r>
            <a:r>
              <a:rPr lang="en-GB" sz="2200" dirty="0"/>
              <a:t>will compare each file against a large database of known viruses. </a:t>
            </a:r>
            <a:endParaRPr lang="en-GB" sz="2200" dirty="0" smtClean="0"/>
          </a:p>
          <a:p>
            <a:pPr marL="342900" indent="-3429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200" dirty="0" smtClean="0"/>
              <a:t>If </a:t>
            </a:r>
            <a:r>
              <a:rPr lang="en-GB" sz="2200" dirty="0"/>
              <a:t>a virus is found then the file is moved into a safe area known as a quarantine zone. </a:t>
            </a:r>
          </a:p>
          <a:p>
            <a:pPr marL="342900" indent="-3429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200" dirty="0" smtClean="0"/>
              <a:t>The </a:t>
            </a:r>
            <a:r>
              <a:rPr lang="en-GB" sz="2200" dirty="0"/>
              <a:t>virus can no longer cause a threat to the system and can be deleted. </a:t>
            </a:r>
            <a:endParaRPr lang="en-GB" sz="2200" dirty="0" smtClean="0"/>
          </a:p>
          <a:p>
            <a:pPr marL="342900" indent="-3429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200" dirty="0" smtClean="0"/>
              <a:t>The </a:t>
            </a:r>
            <a:r>
              <a:rPr lang="en-GB" sz="2200" dirty="0"/>
              <a:t>user may wish to salvage part of the infected file or just delete </a:t>
            </a:r>
            <a:r>
              <a:rPr lang="en-GB" sz="2200" dirty="0" smtClean="0"/>
              <a:t>it.</a:t>
            </a:r>
          </a:p>
          <a:p>
            <a:pPr marL="342900" indent="-3429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200" dirty="0" smtClean="0"/>
              <a:t>Viruses </a:t>
            </a:r>
            <a:r>
              <a:rPr lang="en-GB" sz="2200" dirty="0"/>
              <a:t>can be attached to almost any file</a:t>
            </a:r>
            <a:r>
              <a:rPr lang="en-GB" sz="22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8055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036496" cy="764704"/>
          </a:xfrm>
          <a:solidFill>
            <a:schemeClr val="tx2"/>
          </a:solidFill>
        </p:spPr>
        <p:txBody>
          <a:bodyPr>
            <a:noAutofit/>
          </a:bodyPr>
          <a:lstStyle/>
          <a:p>
            <a:pPr algn="ctr"/>
            <a:r>
              <a:rPr lang="en-GB" b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Anti-spyware</a:t>
            </a:r>
            <a:endParaRPr lang="en-GB" b="1" dirty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7504" y="908720"/>
            <a:ext cx="8856984" cy="48936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Anti-spyware software works the same as anti-virus.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Spyware can be benign (pop adverts) or malicious (record key strokes).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Spyware tends to use the internet in order to download adverts or upload user behaviour.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As such you can detect spyware by monitoring your network traffic.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Good anti-spyware and firewall software will do this automatically for you.</a:t>
            </a:r>
          </a:p>
        </p:txBody>
      </p:sp>
    </p:spTree>
    <p:extLst>
      <p:ext uri="{BB962C8B-B14F-4D97-AF65-F5344CB8AC3E}">
        <p14:creationId xmlns:p14="http://schemas.microsoft.com/office/powerpoint/2010/main" val="3299584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89"/>
            <a:ext cx="9036496" cy="692007"/>
          </a:xfrm>
          <a:solidFill>
            <a:schemeClr val="tx2"/>
          </a:solidFill>
        </p:spPr>
        <p:txBody>
          <a:bodyPr>
            <a:noAutofit/>
          </a:bodyPr>
          <a:lstStyle/>
          <a:p>
            <a:pPr algn="ctr"/>
            <a:r>
              <a:rPr lang="en-GB" b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Firewall</a:t>
            </a:r>
            <a:endParaRPr lang="en-GB" b="1" dirty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0" y="731019"/>
            <a:ext cx="9036496" cy="27699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 smtClean="0"/>
              <a:t>A firewall will sit in between your PC and the internet. 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 smtClean="0"/>
              <a:t>It will monitor all </a:t>
            </a:r>
            <a:r>
              <a:rPr lang="en-GB" sz="2400" b="1" dirty="0" smtClean="0"/>
              <a:t>incoming</a:t>
            </a:r>
            <a:r>
              <a:rPr lang="en-GB" sz="2400" dirty="0" smtClean="0"/>
              <a:t> and </a:t>
            </a:r>
            <a:r>
              <a:rPr lang="en-GB" sz="2400" b="1" dirty="0" smtClean="0"/>
              <a:t>outgoing</a:t>
            </a:r>
            <a:r>
              <a:rPr lang="en-GB" sz="2400" dirty="0" smtClean="0"/>
              <a:t> network traffic and only allow traffic which has been enabled by the user. 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 smtClean="0"/>
              <a:t>It stop unauthorised access to your computer</a:t>
            </a:r>
            <a:endParaRPr lang="en-GB" sz="2400" dirty="0"/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 smtClean="0"/>
              <a:t>By default applications do not have access to the internet unless the user allows them. 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75048" y="3717032"/>
            <a:ext cx="5486400" cy="3016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108085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036496" cy="620688"/>
          </a:xfrm>
          <a:solidFill>
            <a:schemeClr val="tx2"/>
          </a:solidFill>
        </p:spPr>
        <p:txBody>
          <a:bodyPr>
            <a:noAutofit/>
          </a:bodyPr>
          <a:lstStyle/>
          <a:p>
            <a:pPr algn="ctr"/>
            <a:r>
              <a:rPr lang="en-GB" b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Firewall</a:t>
            </a:r>
            <a:endParaRPr lang="en-GB" b="1" dirty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0" y="620688"/>
            <a:ext cx="9036496" cy="22467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 smtClean="0"/>
              <a:t>Below is a example of the message used in windows. 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 smtClean="0"/>
              <a:t>If you click on “keep blocking” then the application will not be able to use your internet connection. 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 smtClean="0"/>
              <a:t>It is always worth reading this dialog  as it can prevent unwanted applications using your connection.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672" y="2954378"/>
            <a:ext cx="5457403" cy="3684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62806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42862"/>
            <a:ext cx="9036496" cy="665162"/>
          </a:xfrm>
          <a:solidFill>
            <a:schemeClr val="tx2"/>
          </a:solidFill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en-GB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operating system</a:t>
            </a:r>
            <a:endParaRPr lang="en-GB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0" y="3724596"/>
            <a:ext cx="9036496" cy="29238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200" dirty="0" smtClean="0"/>
              <a:t>There is more than one operating system (or OS). 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200" dirty="0" smtClean="0"/>
              <a:t>The three main types are Apple, Linux and windows. 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200" dirty="0" smtClean="0"/>
              <a:t>Most people use </a:t>
            </a:r>
            <a:r>
              <a:rPr lang="en-GB" sz="2200" b="1" dirty="0" smtClean="0"/>
              <a:t>Windows</a:t>
            </a:r>
            <a:r>
              <a:rPr lang="en-GB" sz="2200" dirty="0" smtClean="0"/>
              <a:t> but </a:t>
            </a:r>
            <a:r>
              <a:rPr lang="en-GB" sz="2200" b="1" dirty="0" smtClean="0"/>
              <a:t>Apple</a:t>
            </a:r>
            <a:r>
              <a:rPr lang="en-GB" sz="2200" dirty="0" smtClean="0"/>
              <a:t> and </a:t>
            </a:r>
            <a:r>
              <a:rPr lang="en-GB" sz="2200" b="1" dirty="0"/>
              <a:t>L</a:t>
            </a:r>
            <a:r>
              <a:rPr lang="en-GB" sz="2200" b="1" dirty="0" smtClean="0"/>
              <a:t>inux</a:t>
            </a:r>
            <a:r>
              <a:rPr lang="en-GB" sz="2200" dirty="0" smtClean="0"/>
              <a:t> also have a large number of users.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200" dirty="0"/>
              <a:t>There are some </a:t>
            </a:r>
            <a:r>
              <a:rPr lang="en-GB" sz="2200" b="1" dirty="0">
                <a:solidFill>
                  <a:srgbClr val="FF0000"/>
                </a:solidFill>
              </a:rPr>
              <a:t>major</a:t>
            </a:r>
            <a:r>
              <a:rPr lang="en-GB" sz="2200" dirty="0"/>
              <a:t> </a:t>
            </a:r>
            <a:r>
              <a:rPr lang="en-GB" sz="2200" b="1" dirty="0">
                <a:solidFill>
                  <a:srgbClr val="FF0000"/>
                </a:solidFill>
              </a:rPr>
              <a:t>differences</a:t>
            </a:r>
            <a:r>
              <a:rPr lang="en-GB" sz="2200" dirty="0"/>
              <a:t> between the three different types and it is important to know the </a:t>
            </a:r>
            <a:r>
              <a:rPr lang="en-GB" sz="2200" b="1" dirty="0">
                <a:solidFill>
                  <a:srgbClr val="FF0000"/>
                </a:solidFill>
              </a:rPr>
              <a:t>advantages</a:t>
            </a:r>
            <a:r>
              <a:rPr lang="en-GB" sz="2200" dirty="0"/>
              <a:t> and </a:t>
            </a:r>
            <a:r>
              <a:rPr lang="en-GB" sz="2200" b="1" dirty="0">
                <a:solidFill>
                  <a:srgbClr val="FF0000"/>
                </a:solidFill>
              </a:rPr>
              <a:t>disadvantages</a:t>
            </a:r>
            <a:r>
              <a:rPr lang="en-GB" sz="2200" dirty="0"/>
              <a:t> of each</a:t>
            </a:r>
            <a:r>
              <a:rPr lang="en-GB" sz="2200" dirty="0" smtClean="0"/>
              <a:t>. </a:t>
            </a:r>
          </a:p>
        </p:txBody>
      </p:sp>
      <p:pic>
        <p:nvPicPr>
          <p:cNvPr id="1026" name="Picture 2" descr="http://www.ecosherpa.com/images/green_apple_logo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5090" y="814077"/>
            <a:ext cx="1917700" cy="1917700"/>
          </a:xfrm>
          <a:prstGeom prst="rect">
            <a:avLst/>
          </a:prstGeom>
          <a:noFill/>
        </p:spPr>
      </p:pic>
      <p:pic>
        <p:nvPicPr>
          <p:cNvPr id="1028" name="Picture 4" descr="http://www.epanorama.net/blog/wp-content/uploads/2009/10/linux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35688" y="861413"/>
            <a:ext cx="1582090" cy="1895475"/>
          </a:xfrm>
          <a:prstGeom prst="rect">
            <a:avLst/>
          </a:prstGeom>
          <a:noFill/>
        </p:spPr>
      </p:pic>
      <p:pic>
        <p:nvPicPr>
          <p:cNvPr id="1030" name="Picture 6" descr="http://community.citrix.com/download/attachments/123634112/windows7_0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02564" y="699488"/>
            <a:ext cx="2057400" cy="20574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83568" y="2871477"/>
            <a:ext cx="1600200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FF0000"/>
                </a:solidFill>
              </a:rPr>
              <a:t>Apple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981766" y="2842613"/>
            <a:ext cx="1600200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FF0000"/>
                </a:solidFill>
              </a:rPr>
              <a:t>Linux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977242" y="2833088"/>
            <a:ext cx="1600200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FF0000"/>
                </a:solidFill>
              </a:rPr>
              <a:t>Windows</a:t>
            </a:r>
          </a:p>
        </p:txBody>
      </p:sp>
    </p:spTree>
    <p:extLst>
      <p:ext uri="{BB962C8B-B14F-4D97-AF65-F5344CB8AC3E}">
        <p14:creationId xmlns:p14="http://schemas.microsoft.com/office/powerpoint/2010/main" val="3291213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9" grpId="0" animBg="1"/>
      <p:bldP spid="10" grpId="0" animBg="1"/>
      <p:bldP spid="11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036496" cy="756002"/>
          </a:xfrm>
          <a:solidFill>
            <a:schemeClr val="tx2"/>
          </a:solidFill>
        </p:spPr>
        <p:txBody>
          <a:bodyPr/>
          <a:lstStyle/>
          <a:p>
            <a:pPr algn="ctr"/>
            <a:r>
              <a:rPr lang="en-GB" b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Firewalls and ports</a:t>
            </a:r>
            <a:endParaRPr lang="en-GB" b="1" dirty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500" y="692696"/>
            <a:ext cx="9034995" cy="30777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00" dirty="0" smtClean="0"/>
              <a:t>To allow </a:t>
            </a:r>
            <a:r>
              <a:rPr lang="en-GB" sz="2200" b="1" dirty="0" smtClean="0"/>
              <a:t>multitasking</a:t>
            </a:r>
            <a:r>
              <a:rPr lang="en-GB" sz="2200" dirty="0" smtClean="0"/>
              <a:t> for applications using the internet each one will use a different port.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00" dirty="0" smtClean="0"/>
              <a:t>A port is a number which is given to each application to allow them to control what data goes to what application.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00" dirty="0" smtClean="0"/>
              <a:t>For example web </a:t>
            </a:r>
            <a:r>
              <a:rPr lang="en-GB" sz="2200" b="1" dirty="0" smtClean="0">
                <a:solidFill>
                  <a:schemeClr val="tx2"/>
                </a:solidFill>
              </a:rPr>
              <a:t>browsers</a:t>
            </a:r>
            <a:r>
              <a:rPr lang="en-GB" sz="2200" dirty="0" smtClean="0"/>
              <a:t> uses </a:t>
            </a:r>
            <a:r>
              <a:rPr lang="en-GB" sz="2200" b="1" dirty="0" smtClean="0">
                <a:solidFill>
                  <a:schemeClr val="tx2"/>
                </a:solidFill>
              </a:rPr>
              <a:t>port 80 </a:t>
            </a:r>
            <a:r>
              <a:rPr lang="en-GB" sz="2200" dirty="0" smtClean="0"/>
              <a:t>while </a:t>
            </a:r>
            <a:r>
              <a:rPr lang="en-GB" sz="2200" b="1" dirty="0" smtClean="0"/>
              <a:t>FTP</a:t>
            </a:r>
            <a:r>
              <a:rPr lang="en-GB" sz="2200" dirty="0" smtClean="0"/>
              <a:t> uses </a:t>
            </a:r>
            <a:r>
              <a:rPr lang="en-GB" sz="2200" b="1" dirty="0" smtClean="0"/>
              <a:t>port 21.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00" dirty="0" smtClean="0"/>
              <a:t>Games will use </a:t>
            </a:r>
            <a:r>
              <a:rPr lang="en-GB" sz="2200" b="1" dirty="0" smtClean="0"/>
              <a:t>random port</a:t>
            </a:r>
            <a:r>
              <a:rPr lang="en-GB" sz="2200" dirty="0" smtClean="0"/>
              <a:t> numbers (</a:t>
            </a:r>
            <a:r>
              <a:rPr lang="en-GB" sz="2200" b="1" dirty="0" smtClean="0"/>
              <a:t>5583 for example</a:t>
            </a:r>
            <a:r>
              <a:rPr lang="en-GB" sz="2200" dirty="0" smtClean="0"/>
              <a:t>).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00" dirty="0" smtClean="0"/>
              <a:t>A firewall can easily block these ports up to prevent all access. 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5696" y="3933056"/>
            <a:ext cx="5044404" cy="277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509465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45"/>
            <a:ext cx="9036496" cy="689370"/>
          </a:xfrm>
          <a:solidFill>
            <a:schemeClr val="tx2"/>
          </a:solidFill>
        </p:spPr>
        <p:txBody>
          <a:bodyPr>
            <a:normAutofit fontScale="90000"/>
          </a:bodyPr>
          <a:lstStyle/>
          <a:p>
            <a:pPr algn="ctr"/>
            <a:r>
              <a:rPr lang="en-GB" sz="4400" dirty="0" smtClean="0">
                <a:solidFill>
                  <a:schemeClr val="bg1">
                    <a:lumMod val="85000"/>
                  </a:schemeClr>
                </a:solidFill>
              </a:rPr>
              <a:t>What is encryption?</a:t>
            </a:r>
            <a:endParaRPr lang="en-US" sz="4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7A7B1931-8BFC-4FB0-964F-04ACBB00E79A}"/>
              </a:ext>
            </a:extLst>
          </p:cNvPr>
          <p:cNvSpPr txBox="1"/>
          <p:nvPr/>
        </p:nvSpPr>
        <p:spPr>
          <a:xfrm>
            <a:off x="1" y="1628800"/>
            <a:ext cx="2057400" cy="2255223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r">
              <a:lnSpc>
                <a:spcPct val="120000"/>
              </a:lnSpc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It’s a way of getting a message from one person to another person without anyone else being able to understand it</a:t>
            </a:r>
            <a:r>
              <a:rPr lang="id-ID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3E0D09F6-FB01-440C-AD31-DB859E6D594B}"/>
              </a:ext>
            </a:extLst>
          </p:cNvPr>
          <p:cNvSpPr txBox="1"/>
          <p:nvPr/>
        </p:nvSpPr>
        <p:spPr>
          <a:xfrm>
            <a:off x="107504" y="4284665"/>
            <a:ext cx="2160240" cy="1736623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>
              <a:lnSpc>
                <a:spcPct val="120000"/>
              </a:lnSpc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It scrambles data into a form that cannot be understood by </a:t>
            </a:r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wrong people.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658EFB0C-F6FA-491C-AF28-909055B56277}"/>
              </a:ext>
            </a:extLst>
          </p:cNvPr>
          <p:cNvSpPr txBox="1"/>
          <p:nvPr/>
        </p:nvSpPr>
        <p:spPr>
          <a:xfrm flipH="1">
            <a:off x="6948264" y="1556792"/>
            <a:ext cx="2057400" cy="1325143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>
              <a:lnSpc>
                <a:spcPct val="120000"/>
              </a:lnSpc>
            </a:pPr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Encrypted data can only be decrypted with the correct decryption key.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A54F5B41-ECA7-4799-BE35-3512A11E0348}"/>
              </a:ext>
            </a:extLst>
          </p:cNvPr>
          <p:cNvSpPr txBox="1"/>
          <p:nvPr/>
        </p:nvSpPr>
        <p:spPr>
          <a:xfrm flipH="1">
            <a:off x="6907087" y="3356992"/>
            <a:ext cx="2057401" cy="235328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>
              <a:lnSpc>
                <a:spcPct val="120000"/>
              </a:lnSpc>
            </a:pPr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Encryption is widely used to protect information. It is an area of computing and mathematics called Cryptography.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4D6B9D83-A59A-4B8B-BF1D-A3BFA503EFEE}"/>
              </a:ext>
            </a:extLst>
          </p:cNvPr>
          <p:cNvGrpSpPr/>
          <p:nvPr/>
        </p:nvGrpSpPr>
        <p:grpSpPr>
          <a:xfrm>
            <a:off x="2229090" y="2013366"/>
            <a:ext cx="328613" cy="328613"/>
            <a:chOff x="2972120" y="1941221"/>
            <a:chExt cx="438150" cy="438150"/>
          </a:xfrm>
        </p:grpSpPr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A89884D5-9F8A-44AE-9AC3-75278F1BDF68}"/>
                </a:ext>
              </a:extLst>
            </p:cNvPr>
            <p:cNvSpPr/>
            <p:nvPr/>
          </p:nvSpPr>
          <p:spPr>
            <a:xfrm>
              <a:off x="2972120" y="1941221"/>
              <a:ext cx="438150" cy="438150"/>
            </a:xfrm>
            <a:prstGeom prst="ellipse">
              <a:avLst/>
            </a:prstGeom>
            <a:solidFill>
              <a:schemeClr val="accent2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85000" lnSpcReduction="20000"/>
            </a:bodyPr>
            <a:lstStyle/>
            <a:p>
              <a:pPr algn="ctr"/>
              <a:endParaRPr lang="en-US" sz="1350" dirty="0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7448A306-5F1C-4EAC-9994-24F6B2E6FBB5}"/>
                </a:ext>
              </a:extLst>
            </p:cNvPr>
            <p:cNvSpPr/>
            <p:nvPr/>
          </p:nvSpPr>
          <p:spPr>
            <a:xfrm>
              <a:off x="3073117" y="2042218"/>
              <a:ext cx="236157" cy="236157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25000" lnSpcReduction="20000"/>
            </a:bodyPr>
            <a:lstStyle/>
            <a:p>
              <a:pPr algn="ctr"/>
              <a:endParaRPr lang="en-US" sz="1350" dirty="0"/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427041A3-E53E-4252-86A3-E87379CF6AB2}"/>
              </a:ext>
            </a:extLst>
          </p:cNvPr>
          <p:cNvGrpSpPr/>
          <p:nvPr/>
        </p:nvGrpSpPr>
        <p:grpSpPr>
          <a:xfrm>
            <a:off x="2229090" y="4290783"/>
            <a:ext cx="328613" cy="328613"/>
            <a:chOff x="2972120" y="4977778"/>
            <a:chExt cx="438150" cy="438150"/>
          </a:xfrm>
        </p:grpSpPr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90F20C89-D8E5-4FFF-9A8E-66CACB8C9002}"/>
                </a:ext>
              </a:extLst>
            </p:cNvPr>
            <p:cNvSpPr/>
            <p:nvPr/>
          </p:nvSpPr>
          <p:spPr>
            <a:xfrm>
              <a:off x="2972120" y="4977778"/>
              <a:ext cx="438150" cy="438150"/>
            </a:xfrm>
            <a:prstGeom prst="ellipse">
              <a:avLst/>
            </a:prstGeom>
            <a:solidFill>
              <a:schemeClr val="accent3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85000" lnSpcReduction="20000"/>
            </a:bodyPr>
            <a:lstStyle/>
            <a:p>
              <a:pPr algn="ctr"/>
              <a:endParaRPr lang="en-US" sz="1350" dirty="0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E4CCF4EF-EC44-4093-BA63-671778943BCD}"/>
                </a:ext>
              </a:extLst>
            </p:cNvPr>
            <p:cNvSpPr/>
            <p:nvPr/>
          </p:nvSpPr>
          <p:spPr>
            <a:xfrm>
              <a:off x="3073117" y="5078775"/>
              <a:ext cx="236157" cy="236157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25000" lnSpcReduction="20000"/>
            </a:bodyPr>
            <a:lstStyle/>
            <a:p>
              <a:pPr algn="ctr"/>
              <a:endParaRPr lang="en-US" sz="1350" dirty="0"/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B06AC21F-5111-4CD7-B122-8B9EAEFECAFD}"/>
              </a:ext>
            </a:extLst>
          </p:cNvPr>
          <p:cNvGrpSpPr/>
          <p:nvPr/>
        </p:nvGrpSpPr>
        <p:grpSpPr>
          <a:xfrm>
            <a:off x="6586297" y="2013366"/>
            <a:ext cx="328613" cy="328613"/>
            <a:chOff x="8781730" y="1941221"/>
            <a:chExt cx="438150" cy="438150"/>
          </a:xfrm>
        </p:grpSpPr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4AC4C748-4B0C-4917-91E1-65188FC6D893}"/>
                </a:ext>
              </a:extLst>
            </p:cNvPr>
            <p:cNvSpPr/>
            <p:nvPr/>
          </p:nvSpPr>
          <p:spPr>
            <a:xfrm flipH="1">
              <a:off x="8781730" y="1941221"/>
              <a:ext cx="438150" cy="438150"/>
            </a:xfrm>
            <a:prstGeom prst="ellipse">
              <a:avLst/>
            </a:prstGeom>
            <a:solidFill>
              <a:schemeClr val="accent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85000" lnSpcReduction="20000"/>
            </a:bodyPr>
            <a:lstStyle/>
            <a:p>
              <a:pPr algn="ctr"/>
              <a:endParaRPr lang="en-US" sz="1350" dirty="0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BE718850-1BA4-41EF-A416-E11B2C8514CC}"/>
                </a:ext>
              </a:extLst>
            </p:cNvPr>
            <p:cNvSpPr/>
            <p:nvPr/>
          </p:nvSpPr>
          <p:spPr>
            <a:xfrm>
              <a:off x="8882727" y="2042218"/>
              <a:ext cx="236157" cy="236157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25000" lnSpcReduction="20000"/>
            </a:bodyPr>
            <a:lstStyle/>
            <a:p>
              <a:pPr algn="ctr"/>
              <a:endParaRPr lang="en-US" sz="1350" dirty="0"/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ABB65171-D53F-44CD-8671-547558384255}"/>
              </a:ext>
            </a:extLst>
          </p:cNvPr>
          <p:cNvGrpSpPr/>
          <p:nvPr/>
        </p:nvGrpSpPr>
        <p:grpSpPr>
          <a:xfrm>
            <a:off x="6586297" y="4290783"/>
            <a:ext cx="328613" cy="328613"/>
            <a:chOff x="8781730" y="4977778"/>
            <a:chExt cx="438150" cy="438150"/>
          </a:xfrm>
        </p:grpSpPr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2807B3D8-FD60-4BFA-A62D-6D8883EEB70B}"/>
                </a:ext>
              </a:extLst>
            </p:cNvPr>
            <p:cNvSpPr/>
            <p:nvPr/>
          </p:nvSpPr>
          <p:spPr>
            <a:xfrm flipH="1">
              <a:off x="8781730" y="4977778"/>
              <a:ext cx="438150" cy="438150"/>
            </a:xfrm>
            <a:prstGeom prst="ellipse">
              <a:avLst/>
            </a:prstGeom>
            <a:solidFill>
              <a:schemeClr val="accent5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85000" lnSpcReduction="20000"/>
            </a:bodyPr>
            <a:lstStyle/>
            <a:p>
              <a:pPr algn="ctr"/>
              <a:endParaRPr lang="en-US" sz="1350" dirty="0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AC50D162-CAF1-4E0D-BB53-F34500E7FF68}"/>
                </a:ext>
              </a:extLst>
            </p:cNvPr>
            <p:cNvSpPr/>
            <p:nvPr/>
          </p:nvSpPr>
          <p:spPr>
            <a:xfrm>
              <a:off x="8882727" y="5078775"/>
              <a:ext cx="236157" cy="236157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25000" lnSpcReduction="20000"/>
            </a:bodyPr>
            <a:lstStyle/>
            <a:p>
              <a:pPr algn="ctr"/>
              <a:endParaRPr lang="en-US" sz="1350" dirty="0"/>
            </a:p>
          </p:txBody>
        </p:sp>
      </p:grpSp>
      <p:sp>
        <p:nvSpPr>
          <p:cNvPr id="77" name="Round Same Side Corner Rectangle 192">
            <a:extLst>
              <a:ext uri="{FF2B5EF4-FFF2-40B4-BE49-F238E27FC236}">
                <a16:creationId xmlns:a16="http://schemas.microsoft.com/office/drawing/2014/main" id="{7DC95A87-409B-4309-9AA3-DF4CBA4FD7E7}"/>
              </a:ext>
            </a:extLst>
          </p:cNvPr>
          <p:cNvSpPr/>
          <p:nvPr/>
        </p:nvSpPr>
        <p:spPr>
          <a:xfrm>
            <a:off x="4174392" y="2013366"/>
            <a:ext cx="1926988" cy="1041560"/>
          </a:xfrm>
          <a:prstGeom prst="round2SameRect">
            <a:avLst>
              <a:gd name="adj1" fmla="val 9513"/>
              <a:gd name="adj2" fmla="val 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 sz="1350" dirty="0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975165D6-8DA0-43AF-A527-8D3FFCDFA37C}"/>
              </a:ext>
            </a:extLst>
          </p:cNvPr>
          <p:cNvSpPr/>
          <p:nvPr/>
        </p:nvSpPr>
        <p:spPr>
          <a:xfrm>
            <a:off x="4174392" y="3054926"/>
            <a:ext cx="1926988" cy="7666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 sz="1350" dirty="0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8DD30266-43C8-4CF2-9293-CF8F30370CC7}"/>
              </a:ext>
            </a:extLst>
          </p:cNvPr>
          <p:cNvSpPr/>
          <p:nvPr/>
        </p:nvSpPr>
        <p:spPr>
          <a:xfrm>
            <a:off x="4856477" y="2268707"/>
            <a:ext cx="301092" cy="11524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 sz="1350" dirty="0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1E73764F-A712-42E3-A049-7407CAA8F83A}"/>
              </a:ext>
            </a:extLst>
          </p:cNvPr>
          <p:cNvSpPr/>
          <p:nvPr/>
        </p:nvSpPr>
        <p:spPr>
          <a:xfrm>
            <a:off x="5227056" y="2268707"/>
            <a:ext cx="301092" cy="11524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 sz="1350" dirty="0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ABE9E55B-60BD-4F74-8897-641F114028D1}"/>
              </a:ext>
            </a:extLst>
          </p:cNvPr>
          <p:cNvSpPr/>
          <p:nvPr/>
        </p:nvSpPr>
        <p:spPr>
          <a:xfrm>
            <a:off x="5595911" y="2268707"/>
            <a:ext cx="301092" cy="11524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 sz="1350" dirty="0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0BC959C2-6D99-40FE-93C6-5E0544E24891}"/>
              </a:ext>
            </a:extLst>
          </p:cNvPr>
          <p:cNvSpPr/>
          <p:nvPr/>
        </p:nvSpPr>
        <p:spPr>
          <a:xfrm>
            <a:off x="4483260" y="2268707"/>
            <a:ext cx="301092" cy="11524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 sz="1350" dirty="0"/>
          </a:p>
        </p:txBody>
      </p:sp>
      <p:sp>
        <p:nvSpPr>
          <p:cNvPr id="83" name="Trapezoid 82">
            <a:extLst>
              <a:ext uri="{FF2B5EF4-FFF2-40B4-BE49-F238E27FC236}">
                <a16:creationId xmlns:a16="http://schemas.microsoft.com/office/drawing/2014/main" id="{9C1D9A81-90F3-4000-AFEA-1474D5CD9D6D}"/>
              </a:ext>
            </a:extLst>
          </p:cNvPr>
          <p:cNvSpPr/>
          <p:nvPr/>
        </p:nvSpPr>
        <p:spPr>
          <a:xfrm rot="16200000">
            <a:off x="3501084" y="3362589"/>
            <a:ext cx="1195314" cy="151301"/>
          </a:xfrm>
          <a:prstGeom prst="trapezoid">
            <a:avLst>
              <a:gd name="adj" fmla="val 48841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32500" lnSpcReduction="20000"/>
          </a:bodyPr>
          <a:lstStyle/>
          <a:p>
            <a:pPr algn="ctr"/>
            <a:endParaRPr lang="en-US" sz="1350" dirty="0"/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BB19C9DF-B1CD-45BF-A1DD-227E6428719C}"/>
              </a:ext>
            </a:extLst>
          </p:cNvPr>
          <p:cNvGrpSpPr/>
          <p:nvPr/>
        </p:nvGrpSpPr>
        <p:grpSpPr>
          <a:xfrm rot="5400000" flipV="1">
            <a:off x="3497699" y="1584147"/>
            <a:ext cx="1499174" cy="3708188"/>
            <a:chOff x="2898776" y="3175"/>
            <a:chExt cx="838200" cy="2073276"/>
          </a:xfrm>
        </p:grpSpPr>
        <p:sp>
          <p:nvSpPr>
            <p:cNvPr id="85" name="Freeform 5">
              <a:extLst>
                <a:ext uri="{FF2B5EF4-FFF2-40B4-BE49-F238E27FC236}">
                  <a16:creationId xmlns:a16="http://schemas.microsoft.com/office/drawing/2014/main" id="{F1CB5B6C-F6F0-42DC-9DB9-2AEB6500B93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03563" y="839788"/>
              <a:ext cx="428625" cy="1236663"/>
            </a:xfrm>
            <a:custGeom>
              <a:avLst/>
              <a:gdLst>
                <a:gd name="T0" fmla="*/ 41 w 171"/>
                <a:gd name="T1" fmla="*/ 450 h 494"/>
                <a:gd name="T2" fmla="*/ 81 w 171"/>
                <a:gd name="T3" fmla="*/ 490 h 494"/>
                <a:gd name="T4" fmla="*/ 96 w 171"/>
                <a:gd name="T5" fmla="*/ 490 h 494"/>
                <a:gd name="T6" fmla="*/ 143 w 171"/>
                <a:gd name="T7" fmla="*/ 442 h 494"/>
                <a:gd name="T8" fmla="*/ 146 w 171"/>
                <a:gd name="T9" fmla="*/ 435 h 494"/>
                <a:gd name="T10" fmla="*/ 146 w 171"/>
                <a:gd name="T11" fmla="*/ 63 h 494"/>
                <a:gd name="T12" fmla="*/ 161 w 171"/>
                <a:gd name="T13" fmla="*/ 63 h 494"/>
                <a:gd name="T14" fmla="*/ 171 w 171"/>
                <a:gd name="T15" fmla="*/ 53 h 494"/>
                <a:gd name="T16" fmla="*/ 171 w 171"/>
                <a:gd name="T17" fmla="*/ 0 h 494"/>
                <a:gd name="T18" fmla="*/ 85 w 171"/>
                <a:gd name="T19" fmla="*/ 21 h 494"/>
                <a:gd name="T20" fmla="*/ 0 w 171"/>
                <a:gd name="T21" fmla="*/ 0 h 494"/>
                <a:gd name="T22" fmla="*/ 0 w 171"/>
                <a:gd name="T23" fmla="*/ 53 h 494"/>
                <a:gd name="T24" fmla="*/ 10 w 171"/>
                <a:gd name="T25" fmla="*/ 63 h 494"/>
                <a:gd name="T26" fmla="*/ 28 w 171"/>
                <a:gd name="T27" fmla="*/ 63 h 494"/>
                <a:gd name="T28" fmla="*/ 28 w 171"/>
                <a:gd name="T29" fmla="*/ 126 h 494"/>
                <a:gd name="T30" fmla="*/ 31 w 171"/>
                <a:gd name="T31" fmla="*/ 134 h 494"/>
                <a:gd name="T32" fmla="*/ 68 w 171"/>
                <a:gd name="T33" fmla="*/ 165 h 494"/>
                <a:gd name="T34" fmla="*/ 41 w 171"/>
                <a:gd name="T35" fmla="*/ 193 h 494"/>
                <a:gd name="T36" fmla="*/ 41 w 171"/>
                <a:gd name="T37" fmla="*/ 207 h 494"/>
                <a:gd name="T38" fmla="*/ 80 w 171"/>
                <a:gd name="T39" fmla="*/ 246 h 494"/>
                <a:gd name="T40" fmla="*/ 41 w 171"/>
                <a:gd name="T41" fmla="*/ 285 h 494"/>
                <a:gd name="T42" fmla="*/ 41 w 171"/>
                <a:gd name="T43" fmla="*/ 300 h 494"/>
                <a:gd name="T44" fmla="*/ 80 w 171"/>
                <a:gd name="T45" fmla="*/ 339 h 494"/>
                <a:gd name="T46" fmla="*/ 41 w 171"/>
                <a:gd name="T47" fmla="*/ 378 h 494"/>
                <a:gd name="T48" fmla="*/ 41 w 171"/>
                <a:gd name="T49" fmla="*/ 393 h 494"/>
                <a:gd name="T50" fmla="*/ 63 w 171"/>
                <a:gd name="T51" fmla="*/ 414 h 494"/>
                <a:gd name="T52" fmla="*/ 41 w 171"/>
                <a:gd name="T53" fmla="*/ 435 h 494"/>
                <a:gd name="T54" fmla="*/ 41 w 171"/>
                <a:gd name="T55" fmla="*/ 450 h 494"/>
                <a:gd name="T56" fmla="*/ 97 w 171"/>
                <a:gd name="T57" fmla="*/ 63 h 494"/>
                <a:gd name="T58" fmla="*/ 117 w 171"/>
                <a:gd name="T59" fmla="*/ 63 h 494"/>
                <a:gd name="T60" fmla="*/ 117 w 171"/>
                <a:gd name="T61" fmla="*/ 190 h 494"/>
                <a:gd name="T62" fmla="*/ 97 w 171"/>
                <a:gd name="T63" fmla="*/ 211 h 494"/>
                <a:gd name="T64" fmla="*/ 97 w 171"/>
                <a:gd name="T65" fmla="*/ 63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71" h="494">
                  <a:moveTo>
                    <a:pt x="41" y="450"/>
                  </a:moveTo>
                  <a:cubicBezTo>
                    <a:pt x="81" y="490"/>
                    <a:pt x="81" y="490"/>
                    <a:pt x="81" y="490"/>
                  </a:cubicBezTo>
                  <a:cubicBezTo>
                    <a:pt x="85" y="494"/>
                    <a:pt x="92" y="494"/>
                    <a:pt x="96" y="490"/>
                  </a:cubicBezTo>
                  <a:cubicBezTo>
                    <a:pt x="143" y="442"/>
                    <a:pt x="143" y="442"/>
                    <a:pt x="143" y="442"/>
                  </a:cubicBezTo>
                  <a:cubicBezTo>
                    <a:pt x="145" y="440"/>
                    <a:pt x="146" y="438"/>
                    <a:pt x="146" y="435"/>
                  </a:cubicBezTo>
                  <a:cubicBezTo>
                    <a:pt x="146" y="63"/>
                    <a:pt x="146" y="63"/>
                    <a:pt x="146" y="63"/>
                  </a:cubicBezTo>
                  <a:cubicBezTo>
                    <a:pt x="161" y="63"/>
                    <a:pt x="161" y="63"/>
                    <a:pt x="161" y="63"/>
                  </a:cubicBezTo>
                  <a:cubicBezTo>
                    <a:pt x="167" y="63"/>
                    <a:pt x="171" y="58"/>
                    <a:pt x="171" y="53"/>
                  </a:cubicBezTo>
                  <a:cubicBezTo>
                    <a:pt x="171" y="0"/>
                    <a:pt x="171" y="0"/>
                    <a:pt x="171" y="0"/>
                  </a:cubicBezTo>
                  <a:cubicBezTo>
                    <a:pt x="146" y="13"/>
                    <a:pt x="116" y="21"/>
                    <a:pt x="85" y="21"/>
                  </a:cubicBezTo>
                  <a:cubicBezTo>
                    <a:pt x="54" y="21"/>
                    <a:pt x="25" y="13"/>
                    <a:pt x="0" y="0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58"/>
                    <a:pt x="4" y="63"/>
                    <a:pt x="10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126"/>
                    <a:pt x="28" y="126"/>
                    <a:pt x="28" y="126"/>
                  </a:cubicBezTo>
                  <a:cubicBezTo>
                    <a:pt x="28" y="129"/>
                    <a:pt x="29" y="132"/>
                    <a:pt x="31" y="134"/>
                  </a:cubicBezTo>
                  <a:cubicBezTo>
                    <a:pt x="68" y="165"/>
                    <a:pt x="68" y="165"/>
                    <a:pt x="68" y="165"/>
                  </a:cubicBezTo>
                  <a:cubicBezTo>
                    <a:pt x="41" y="193"/>
                    <a:pt x="41" y="193"/>
                    <a:pt x="41" y="193"/>
                  </a:cubicBezTo>
                  <a:cubicBezTo>
                    <a:pt x="37" y="196"/>
                    <a:pt x="37" y="203"/>
                    <a:pt x="41" y="207"/>
                  </a:cubicBezTo>
                  <a:cubicBezTo>
                    <a:pt x="80" y="246"/>
                    <a:pt x="80" y="246"/>
                    <a:pt x="80" y="246"/>
                  </a:cubicBezTo>
                  <a:cubicBezTo>
                    <a:pt x="41" y="285"/>
                    <a:pt x="41" y="285"/>
                    <a:pt x="41" y="285"/>
                  </a:cubicBezTo>
                  <a:cubicBezTo>
                    <a:pt x="37" y="289"/>
                    <a:pt x="37" y="296"/>
                    <a:pt x="41" y="300"/>
                  </a:cubicBezTo>
                  <a:cubicBezTo>
                    <a:pt x="80" y="339"/>
                    <a:pt x="80" y="339"/>
                    <a:pt x="80" y="339"/>
                  </a:cubicBezTo>
                  <a:cubicBezTo>
                    <a:pt x="41" y="378"/>
                    <a:pt x="41" y="378"/>
                    <a:pt x="41" y="378"/>
                  </a:cubicBezTo>
                  <a:cubicBezTo>
                    <a:pt x="37" y="382"/>
                    <a:pt x="37" y="389"/>
                    <a:pt x="41" y="393"/>
                  </a:cubicBezTo>
                  <a:cubicBezTo>
                    <a:pt x="63" y="414"/>
                    <a:pt x="63" y="414"/>
                    <a:pt x="63" y="414"/>
                  </a:cubicBezTo>
                  <a:cubicBezTo>
                    <a:pt x="41" y="435"/>
                    <a:pt x="41" y="435"/>
                    <a:pt x="41" y="435"/>
                  </a:cubicBezTo>
                  <a:cubicBezTo>
                    <a:pt x="37" y="439"/>
                    <a:pt x="37" y="446"/>
                    <a:pt x="41" y="450"/>
                  </a:cubicBezTo>
                  <a:moveTo>
                    <a:pt x="97" y="63"/>
                  </a:moveTo>
                  <a:cubicBezTo>
                    <a:pt x="117" y="63"/>
                    <a:pt x="117" y="63"/>
                    <a:pt x="117" y="63"/>
                  </a:cubicBezTo>
                  <a:cubicBezTo>
                    <a:pt x="117" y="190"/>
                    <a:pt x="117" y="190"/>
                    <a:pt x="117" y="190"/>
                  </a:cubicBezTo>
                  <a:cubicBezTo>
                    <a:pt x="97" y="211"/>
                    <a:pt x="97" y="211"/>
                    <a:pt x="97" y="211"/>
                  </a:cubicBezTo>
                  <a:lnTo>
                    <a:pt x="97" y="63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 sz="1350" dirty="0"/>
            </a:p>
          </p:txBody>
        </p:sp>
        <p:sp>
          <p:nvSpPr>
            <p:cNvPr id="86" name="Freeform 6">
              <a:extLst>
                <a:ext uri="{FF2B5EF4-FFF2-40B4-BE49-F238E27FC236}">
                  <a16:creationId xmlns:a16="http://schemas.microsoft.com/office/drawing/2014/main" id="{28E905EF-3DF7-4E3E-9BA0-6A2501751EA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98776" y="3175"/>
              <a:ext cx="838200" cy="836613"/>
            </a:xfrm>
            <a:custGeom>
              <a:avLst/>
              <a:gdLst>
                <a:gd name="T0" fmla="*/ 82 w 335"/>
                <a:gd name="T1" fmla="*/ 312 h 335"/>
                <a:gd name="T2" fmla="*/ 167 w 335"/>
                <a:gd name="T3" fmla="*/ 335 h 335"/>
                <a:gd name="T4" fmla="*/ 253 w 335"/>
                <a:gd name="T5" fmla="*/ 312 h 335"/>
                <a:gd name="T6" fmla="*/ 335 w 335"/>
                <a:gd name="T7" fmla="*/ 168 h 335"/>
                <a:gd name="T8" fmla="*/ 167 w 335"/>
                <a:gd name="T9" fmla="*/ 0 h 335"/>
                <a:gd name="T10" fmla="*/ 0 w 335"/>
                <a:gd name="T11" fmla="*/ 168 h 335"/>
                <a:gd name="T12" fmla="*/ 82 w 335"/>
                <a:gd name="T13" fmla="*/ 312 h 335"/>
                <a:gd name="T14" fmla="*/ 167 w 335"/>
                <a:gd name="T15" fmla="*/ 73 h 335"/>
                <a:gd name="T16" fmla="*/ 220 w 335"/>
                <a:gd name="T17" fmla="*/ 125 h 335"/>
                <a:gd name="T18" fmla="*/ 167 w 335"/>
                <a:gd name="T19" fmla="*/ 178 h 335"/>
                <a:gd name="T20" fmla="*/ 115 w 335"/>
                <a:gd name="T21" fmla="*/ 125 h 335"/>
                <a:gd name="T22" fmla="*/ 167 w 335"/>
                <a:gd name="T23" fmla="*/ 73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35" h="335">
                  <a:moveTo>
                    <a:pt x="82" y="312"/>
                  </a:moveTo>
                  <a:cubicBezTo>
                    <a:pt x="107" y="327"/>
                    <a:pt x="136" y="335"/>
                    <a:pt x="167" y="335"/>
                  </a:cubicBezTo>
                  <a:cubicBezTo>
                    <a:pt x="199" y="335"/>
                    <a:pt x="228" y="327"/>
                    <a:pt x="253" y="312"/>
                  </a:cubicBezTo>
                  <a:cubicBezTo>
                    <a:pt x="302" y="282"/>
                    <a:pt x="335" y="229"/>
                    <a:pt x="335" y="168"/>
                  </a:cubicBezTo>
                  <a:cubicBezTo>
                    <a:pt x="335" y="75"/>
                    <a:pt x="260" y="0"/>
                    <a:pt x="167" y="0"/>
                  </a:cubicBezTo>
                  <a:cubicBezTo>
                    <a:pt x="75" y="0"/>
                    <a:pt x="0" y="75"/>
                    <a:pt x="0" y="168"/>
                  </a:cubicBezTo>
                  <a:cubicBezTo>
                    <a:pt x="0" y="229"/>
                    <a:pt x="33" y="282"/>
                    <a:pt x="82" y="312"/>
                  </a:cubicBezTo>
                  <a:moveTo>
                    <a:pt x="167" y="73"/>
                  </a:moveTo>
                  <a:cubicBezTo>
                    <a:pt x="196" y="73"/>
                    <a:pt x="220" y="96"/>
                    <a:pt x="220" y="125"/>
                  </a:cubicBezTo>
                  <a:cubicBezTo>
                    <a:pt x="220" y="154"/>
                    <a:pt x="196" y="178"/>
                    <a:pt x="167" y="178"/>
                  </a:cubicBezTo>
                  <a:cubicBezTo>
                    <a:pt x="138" y="178"/>
                    <a:pt x="115" y="154"/>
                    <a:pt x="115" y="125"/>
                  </a:cubicBezTo>
                  <a:cubicBezTo>
                    <a:pt x="115" y="96"/>
                    <a:pt x="138" y="73"/>
                    <a:pt x="167" y="73"/>
                  </a:cubicBezTo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 sz="1350" dirty="0"/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47087214-3734-4A7B-8273-A3068E9C6323}"/>
              </a:ext>
            </a:extLst>
          </p:cNvPr>
          <p:cNvGrpSpPr/>
          <p:nvPr/>
        </p:nvGrpSpPr>
        <p:grpSpPr>
          <a:xfrm>
            <a:off x="4561055" y="2552290"/>
            <a:ext cx="145792" cy="786220"/>
            <a:chOff x="6081406" y="2592814"/>
            <a:chExt cx="194389" cy="1048293"/>
          </a:xfrm>
        </p:grpSpPr>
        <p:sp>
          <p:nvSpPr>
            <p:cNvPr id="88" name="Rounded Rectangle 168">
              <a:extLst>
                <a:ext uri="{FF2B5EF4-FFF2-40B4-BE49-F238E27FC236}">
                  <a16:creationId xmlns:a16="http://schemas.microsoft.com/office/drawing/2014/main" id="{0DC174FE-92AE-4318-862B-02320C28676E}"/>
                </a:ext>
              </a:extLst>
            </p:cNvPr>
            <p:cNvSpPr/>
            <p:nvPr/>
          </p:nvSpPr>
          <p:spPr>
            <a:xfrm>
              <a:off x="6081406" y="3030086"/>
              <a:ext cx="194389" cy="611021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 sz="1350" dirty="0"/>
            </a:p>
          </p:txBody>
        </p:sp>
        <p:sp>
          <p:nvSpPr>
            <p:cNvPr id="89" name="Rounded Rectangle 185">
              <a:extLst>
                <a:ext uri="{FF2B5EF4-FFF2-40B4-BE49-F238E27FC236}">
                  <a16:creationId xmlns:a16="http://schemas.microsoft.com/office/drawing/2014/main" id="{ED2DFC57-B9C0-4CAB-AC16-D2EF770814C6}"/>
                </a:ext>
              </a:extLst>
            </p:cNvPr>
            <p:cNvSpPr/>
            <p:nvPr/>
          </p:nvSpPr>
          <p:spPr>
            <a:xfrm>
              <a:off x="6081406" y="2592814"/>
              <a:ext cx="194389" cy="611021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 sz="1350" dirty="0"/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45D345A2-FDFA-4687-8AE6-78B64F7FD610}"/>
              </a:ext>
            </a:extLst>
          </p:cNvPr>
          <p:cNvGrpSpPr/>
          <p:nvPr/>
        </p:nvGrpSpPr>
        <p:grpSpPr>
          <a:xfrm>
            <a:off x="4930818" y="2552290"/>
            <a:ext cx="145792" cy="786219"/>
            <a:chOff x="6574423" y="2659786"/>
            <a:chExt cx="194389" cy="1048292"/>
          </a:xfrm>
        </p:grpSpPr>
        <p:sp>
          <p:nvSpPr>
            <p:cNvPr id="91" name="Rounded Rectangle 180">
              <a:extLst>
                <a:ext uri="{FF2B5EF4-FFF2-40B4-BE49-F238E27FC236}">
                  <a16:creationId xmlns:a16="http://schemas.microsoft.com/office/drawing/2014/main" id="{6A8F7415-B7B1-4F6B-B3CF-26C9FF924315}"/>
                </a:ext>
              </a:extLst>
            </p:cNvPr>
            <p:cNvSpPr/>
            <p:nvPr/>
          </p:nvSpPr>
          <p:spPr>
            <a:xfrm>
              <a:off x="6574423" y="3097057"/>
              <a:ext cx="194389" cy="611021"/>
            </a:xfrm>
            <a:prstGeom prst="roundRect">
              <a:avLst>
                <a:gd name="adj" fmla="val 50000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 sz="1350" dirty="0"/>
            </a:p>
          </p:txBody>
        </p:sp>
        <p:sp>
          <p:nvSpPr>
            <p:cNvPr id="92" name="Rounded Rectangle 186">
              <a:extLst>
                <a:ext uri="{FF2B5EF4-FFF2-40B4-BE49-F238E27FC236}">
                  <a16:creationId xmlns:a16="http://schemas.microsoft.com/office/drawing/2014/main" id="{64AC44F5-74FC-4AC6-AAD2-1B056927BE8B}"/>
                </a:ext>
              </a:extLst>
            </p:cNvPr>
            <p:cNvSpPr/>
            <p:nvPr/>
          </p:nvSpPr>
          <p:spPr>
            <a:xfrm>
              <a:off x="6574423" y="2659786"/>
              <a:ext cx="194389" cy="611021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 sz="1350" dirty="0"/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1D9F64CE-C0E4-4E64-98A3-174536768BF3}"/>
              </a:ext>
            </a:extLst>
          </p:cNvPr>
          <p:cNvGrpSpPr/>
          <p:nvPr/>
        </p:nvGrpSpPr>
        <p:grpSpPr>
          <a:xfrm>
            <a:off x="5300532" y="2552290"/>
            <a:ext cx="145792" cy="786219"/>
            <a:chOff x="7067375" y="2659786"/>
            <a:chExt cx="194389" cy="1048292"/>
          </a:xfrm>
        </p:grpSpPr>
        <p:sp>
          <p:nvSpPr>
            <p:cNvPr id="94" name="Rounded Rectangle 181">
              <a:extLst>
                <a:ext uri="{FF2B5EF4-FFF2-40B4-BE49-F238E27FC236}">
                  <a16:creationId xmlns:a16="http://schemas.microsoft.com/office/drawing/2014/main" id="{98F16A4B-C3AA-4877-8B37-2695332CD1D2}"/>
                </a:ext>
              </a:extLst>
            </p:cNvPr>
            <p:cNvSpPr/>
            <p:nvPr/>
          </p:nvSpPr>
          <p:spPr>
            <a:xfrm>
              <a:off x="7067375" y="3097057"/>
              <a:ext cx="194389" cy="611021"/>
            </a:xfrm>
            <a:prstGeom prst="roundRect">
              <a:avLst>
                <a:gd name="adj" fmla="val 50000"/>
              </a:avLst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 sz="1350" dirty="0"/>
            </a:p>
          </p:txBody>
        </p:sp>
        <p:sp>
          <p:nvSpPr>
            <p:cNvPr id="95" name="Rounded Rectangle 188">
              <a:extLst>
                <a:ext uri="{FF2B5EF4-FFF2-40B4-BE49-F238E27FC236}">
                  <a16:creationId xmlns:a16="http://schemas.microsoft.com/office/drawing/2014/main" id="{FC87463A-59E2-4784-82E7-871A0A621B0E}"/>
                </a:ext>
              </a:extLst>
            </p:cNvPr>
            <p:cNvSpPr/>
            <p:nvPr/>
          </p:nvSpPr>
          <p:spPr>
            <a:xfrm>
              <a:off x="7067375" y="2659786"/>
              <a:ext cx="194389" cy="611021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 sz="1350" dirty="0"/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D3CD9CC3-FB71-4A9F-84F7-1C89538C4700}"/>
              </a:ext>
            </a:extLst>
          </p:cNvPr>
          <p:cNvGrpSpPr/>
          <p:nvPr/>
        </p:nvGrpSpPr>
        <p:grpSpPr>
          <a:xfrm>
            <a:off x="5670341" y="2552290"/>
            <a:ext cx="145792" cy="786219"/>
            <a:chOff x="7560454" y="2557599"/>
            <a:chExt cx="194389" cy="1048292"/>
          </a:xfrm>
        </p:grpSpPr>
        <p:sp>
          <p:nvSpPr>
            <p:cNvPr id="97" name="Rounded Rectangle 182">
              <a:extLst>
                <a:ext uri="{FF2B5EF4-FFF2-40B4-BE49-F238E27FC236}">
                  <a16:creationId xmlns:a16="http://schemas.microsoft.com/office/drawing/2014/main" id="{B09691D1-7834-45B8-865C-B43866A4A522}"/>
                </a:ext>
              </a:extLst>
            </p:cNvPr>
            <p:cNvSpPr/>
            <p:nvPr/>
          </p:nvSpPr>
          <p:spPr>
            <a:xfrm>
              <a:off x="7560454" y="2994870"/>
              <a:ext cx="194389" cy="611021"/>
            </a:xfrm>
            <a:prstGeom prst="roundRect">
              <a:avLst>
                <a:gd name="adj" fmla="val 50000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 sz="1350" dirty="0"/>
            </a:p>
          </p:txBody>
        </p:sp>
        <p:sp>
          <p:nvSpPr>
            <p:cNvPr id="98" name="Rounded Rectangle 189">
              <a:extLst>
                <a:ext uri="{FF2B5EF4-FFF2-40B4-BE49-F238E27FC236}">
                  <a16:creationId xmlns:a16="http://schemas.microsoft.com/office/drawing/2014/main" id="{453D7613-73C4-4B61-A7E2-FB8BFBB3631F}"/>
                </a:ext>
              </a:extLst>
            </p:cNvPr>
            <p:cNvSpPr/>
            <p:nvPr/>
          </p:nvSpPr>
          <p:spPr>
            <a:xfrm>
              <a:off x="7560454" y="2557599"/>
              <a:ext cx="194389" cy="611021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 sz="1350" dirty="0"/>
            </a:p>
          </p:txBody>
        </p:sp>
      </p:grpSp>
      <p:sp>
        <p:nvSpPr>
          <p:cNvPr id="99" name="Rectangle 98">
            <a:extLst>
              <a:ext uri="{FF2B5EF4-FFF2-40B4-BE49-F238E27FC236}">
                <a16:creationId xmlns:a16="http://schemas.microsoft.com/office/drawing/2014/main" id="{C7B33204-A3F9-4A18-B3CD-1C4232AF843C}"/>
              </a:ext>
            </a:extLst>
          </p:cNvPr>
          <p:cNvSpPr/>
          <p:nvPr/>
        </p:nvSpPr>
        <p:spPr>
          <a:xfrm>
            <a:off x="4879198" y="2268708"/>
            <a:ext cx="248837" cy="283582"/>
          </a:xfrm>
          <a:prstGeom prst="rect">
            <a:avLst/>
          </a:prstGeom>
          <a:pattFill prst="narHorz">
            <a:fgClr>
              <a:schemeClr val="bg1">
                <a:lumMod val="85000"/>
              </a:schemeClr>
            </a:fgClr>
            <a:bgClr>
              <a:schemeClr val="bg1">
                <a:lumMod val="9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lnSpcReduction="10000"/>
          </a:bodyPr>
          <a:lstStyle/>
          <a:p>
            <a:pPr algn="ctr"/>
            <a:endParaRPr lang="en-US" sz="1350" dirty="0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5D8AEA80-32D9-47C0-A65A-FBDF87B248F3}"/>
              </a:ext>
            </a:extLst>
          </p:cNvPr>
          <p:cNvSpPr/>
          <p:nvPr/>
        </p:nvSpPr>
        <p:spPr>
          <a:xfrm>
            <a:off x="5253184" y="2268708"/>
            <a:ext cx="248837" cy="283582"/>
          </a:xfrm>
          <a:prstGeom prst="rect">
            <a:avLst/>
          </a:prstGeom>
          <a:pattFill prst="narHorz">
            <a:fgClr>
              <a:schemeClr val="bg1">
                <a:lumMod val="85000"/>
              </a:schemeClr>
            </a:fgClr>
            <a:bgClr>
              <a:schemeClr val="bg1">
                <a:lumMod val="9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lnSpcReduction="10000"/>
          </a:bodyPr>
          <a:lstStyle/>
          <a:p>
            <a:pPr algn="ctr"/>
            <a:endParaRPr lang="en-US" sz="1350" dirty="0"/>
          </a:p>
        </p:txBody>
      </p:sp>
      <p:sp>
        <p:nvSpPr>
          <p:cNvPr id="101" name="Round Same Side Corner Rectangle 246">
            <a:extLst>
              <a:ext uri="{FF2B5EF4-FFF2-40B4-BE49-F238E27FC236}">
                <a16:creationId xmlns:a16="http://schemas.microsoft.com/office/drawing/2014/main" id="{676C388F-C2F8-4283-A14B-B44A108294D8}"/>
              </a:ext>
            </a:extLst>
          </p:cNvPr>
          <p:cNvSpPr/>
          <p:nvPr/>
        </p:nvSpPr>
        <p:spPr>
          <a:xfrm flipV="1">
            <a:off x="4174392" y="3821551"/>
            <a:ext cx="1926988" cy="1041560"/>
          </a:xfrm>
          <a:prstGeom prst="round2SameRect">
            <a:avLst>
              <a:gd name="adj1" fmla="val 9513"/>
              <a:gd name="adj2" fmla="val 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 sz="1350" dirty="0"/>
          </a:p>
        </p:txBody>
      </p: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2DF4B2BE-A268-4894-8B5F-E8D8B6898F93}"/>
              </a:ext>
            </a:extLst>
          </p:cNvPr>
          <p:cNvCxnSpPr/>
          <p:nvPr/>
        </p:nvCxnSpPr>
        <p:spPr>
          <a:xfrm>
            <a:off x="2557703" y="4455090"/>
            <a:ext cx="2437751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94F7B2D0-646B-4DE5-B6F4-466212D4A523}"/>
              </a:ext>
            </a:extLst>
          </p:cNvPr>
          <p:cNvCxnSpPr/>
          <p:nvPr/>
        </p:nvCxnSpPr>
        <p:spPr>
          <a:xfrm flipV="1">
            <a:off x="5003713" y="3506390"/>
            <a:ext cx="0" cy="948701"/>
          </a:xfrm>
          <a:prstGeom prst="line">
            <a:avLst/>
          </a:prstGeom>
          <a:ln>
            <a:solidFill>
              <a:schemeClr val="accent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44AD7D5C-15D9-417D-9105-60741AEFD6D8}"/>
              </a:ext>
            </a:extLst>
          </p:cNvPr>
          <p:cNvCxnSpPr/>
          <p:nvPr/>
        </p:nvCxnSpPr>
        <p:spPr>
          <a:xfrm>
            <a:off x="5743237" y="4455090"/>
            <a:ext cx="842255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C0491484-4DA6-4E62-86D7-4B17C0ACF3C5}"/>
              </a:ext>
            </a:extLst>
          </p:cNvPr>
          <p:cNvCxnSpPr/>
          <p:nvPr/>
        </p:nvCxnSpPr>
        <p:spPr>
          <a:xfrm flipV="1">
            <a:off x="5743236" y="3421200"/>
            <a:ext cx="0" cy="1033891"/>
          </a:xfrm>
          <a:prstGeom prst="line">
            <a:avLst/>
          </a:prstGeom>
          <a:ln>
            <a:solidFill>
              <a:schemeClr val="accent5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Rectangle 105">
            <a:extLst>
              <a:ext uri="{FF2B5EF4-FFF2-40B4-BE49-F238E27FC236}">
                <a16:creationId xmlns:a16="http://schemas.microsoft.com/office/drawing/2014/main" id="{634ADE91-FD72-43D5-A80A-262630D10FA4}"/>
              </a:ext>
            </a:extLst>
          </p:cNvPr>
          <p:cNvSpPr/>
          <p:nvPr/>
        </p:nvSpPr>
        <p:spPr>
          <a:xfrm>
            <a:off x="4506103" y="2266552"/>
            <a:ext cx="248837" cy="283582"/>
          </a:xfrm>
          <a:prstGeom prst="rect">
            <a:avLst/>
          </a:prstGeom>
          <a:pattFill prst="narHorz">
            <a:fgClr>
              <a:schemeClr val="bg1">
                <a:lumMod val="85000"/>
              </a:schemeClr>
            </a:fgClr>
            <a:bgClr>
              <a:schemeClr val="bg1">
                <a:lumMod val="9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lnSpcReduction="10000"/>
          </a:bodyPr>
          <a:lstStyle/>
          <a:p>
            <a:pPr algn="ctr"/>
            <a:endParaRPr lang="en-US" sz="1350" dirty="0"/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195FC22F-5D2B-4544-AF10-CF2C2BF80E34}"/>
              </a:ext>
            </a:extLst>
          </p:cNvPr>
          <p:cNvSpPr/>
          <p:nvPr/>
        </p:nvSpPr>
        <p:spPr>
          <a:xfrm>
            <a:off x="5621068" y="2264396"/>
            <a:ext cx="248837" cy="283582"/>
          </a:xfrm>
          <a:prstGeom prst="rect">
            <a:avLst/>
          </a:prstGeom>
          <a:pattFill prst="narHorz">
            <a:fgClr>
              <a:schemeClr val="bg1">
                <a:lumMod val="85000"/>
              </a:schemeClr>
            </a:fgClr>
            <a:bgClr>
              <a:schemeClr val="bg1">
                <a:lumMod val="9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lnSpcReduction="10000"/>
          </a:bodyPr>
          <a:lstStyle/>
          <a:p>
            <a:pPr algn="ctr"/>
            <a:endParaRPr lang="en-US" sz="1350" dirty="0"/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2DCFB227-110E-4EBB-8B10-6A8170754A82}"/>
              </a:ext>
            </a:extLst>
          </p:cNvPr>
          <p:cNvSpPr/>
          <p:nvPr/>
        </p:nvSpPr>
        <p:spPr>
          <a:xfrm>
            <a:off x="4369429" y="2040621"/>
            <a:ext cx="158726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85000" lnSpcReduction="20000"/>
          </a:bodyPr>
          <a:lstStyle/>
          <a:p>
            <a:pPr algn="ctr"/>
            <a:endParaRPr lang="en-US" sz="1350" dirty="0"/>
          </a:p>
        </p:txBody>
      </p: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A3D803C0-8F45-4AF8-B106-D68900FFFDB7}"/>
              </a:ext>
            </a:extLst>
          </p:cNvPr>
          <p:cNvCxnSpPr/>
          <p:nvPr/>
        </p:nvCxnSpPr>
        <p:spPr>
          <a:xfrm>
            <a:off x="2557702" y="2177672"/>
            <a:ext cx="2076104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2F188FAF-21D8-4BB3-9C76-1C43AC796B87}"/>
              </a:ext>
            </a:extLst>
          </p:cNvPr>
          <p:cNvCxnSpPr/>
          <p:nvPr/>
        </p:nvCxnSpPr>
        <p:spPr>
          <a:xfrm>
            <a:off x="4633806" y="2177672"/>
            <a:ext cx="0" cy="208578"/>
          </a:xfrm>
          <a:prstGeom prst="line">
            <a:avLst/>
          </a:prstGeom>
          <a:ln>
            <a:solidFill>
              <a:schemeClr val="accent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D7733CCE-FE5C-4DF4-B03B-7AE3AC4430FE}"/>
              </a:ext>
            </a:extLst>
          </p:cNvPr>
          <p:cNvCxnSpPr/>
          <p:nvPr/>
        </p:nvCxnSpPr>
        <p:spPr>
          <a:xfrm>
            <a:off x="5373427" y="2177672"/>
            <a:ext cx="1212065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EDAFE5CA-0546-4C07-A44F-55651747F849}"/>
              </a:ext>
            </a:extLst>
          </p:cNvPr>
          <p:cNvCxnSpPr/>
          <p:nvPr/>
        </p:nvCxnSpPr>
        <p:spPr>
          <a:xfrm>
            <a:off x="5373428" y="2177672"/>
            <a:ext cx="0" cy="256203"/>
          </a:xfrm>
          <a:prstGeom prst="line">
            <a:avLst/>
          </a:prstGeom>
          <a:ln>
            <a:solidFill>
              <a:schemeClr val="accent4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Trapezoid 112">
            <a:extLst>
              <a:ext uri="{FF2B5EF4-FFF2-40B4-BE49-F238E27FC236}">
                <a16:creationId xmlns:a16="http://schemas.microsoft.com/office/drawing/2014/main" id="{FEA36EE3-8E81-4DBC-9B5F-3C09F0DFC6B2}"/>
              </a:ext>
            </a:extLst>
          </p:cNvPr>
          <p:cNvSpPr/>
          <p:nvPr/>
        </p:nvSpPr>
        <p:spPr>
          <a:xfrm rot="5400000" flipH="1">
            <a:off x="5577197" y="3362590"/>
            <a:ext cx="1195314" cy="151301"/>
          </a:xfrm>
          <a:prstGeom prst="trapezoid">
            <a:avLst>
              <a:gd name="adj" fmla="val 48841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32500" lnSpcReduction="20000"/>
          </a:bodyPr>
          <a:lstStyle/>
          <a:p>
            <a:pPr algn="ct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3492885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47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-4.85614E-6 -3.7037E-7 L -4.85614E-6 -0.01505 " pathEditMode="relative" rAng="0" ptsTypes="AA">
                                      <p:cBhvr>
                                        <p:cTn id="10" dur="2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6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-4.85614E-6 -3.7037E-7 L -4.85614E-6 -0.01505 " pathEditMode="relative" rAng="0" ptsTypes="AA">
                                      <p:cBhvr>
                                        <p:cTn id="12" dur="2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64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4.85614E-6 -3.7037E-7 L -4.85614E-6 -0.01505 " pathEditMode="relative" rAng="0" ptsTypes="AA">
                                      <p:cBhvr>
                                        <p:cTn id="14" dur="2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64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4.85614E-6 -3.7037E-7 L -4.85614E-6 -0.01505 " pathEditMode="relative" rAng="0" ptsTypes="AA">
                                      <p:cBhvr>
                                        <p:cTn id="16" dur="25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64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autoRev="1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Motion origin="layout" path="M -4.85614E-6 -3.7037E-7 L -4.85614E-6 -0.01505 " pathEditMode="relative" rAng="0" ptsTypes="AA">
                                      <p:cBhvr>
                                        <p:cTn id="18" dur="2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64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autoRev="1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animMotion origin="layout" path="M -4.85614E-6 -3.7037E-7 L -4.85614E-6 -0.01505 " pathEditMode="relative" rAng="0" ptsTypes="AA">
                                      <p:cBhvr>
                                        <p:cTn id="20" dur="2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64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autoRev="1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-4.85614E-6 -3.7037E-7 L -4.85614E-6 -0.01505 " pathEditMode="relative" rAng="0" ptsTypes="AA">
                                      <p:cBhvr>
                                        <p:cTn id="22" dur="2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64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autoRev="1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-4.85614E-6 -3.7037E-7 L -4.85614E-6 -0.01505 " pathEditMode="relative" rAng="0" ptsTypes="AA">
                                      <p:cBhvr>
                                        <p:cTn id="24" dur="2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500"/>
                            </p:stCondLst>
                            <p:childTnLst>
                              <p:par>
                                <p:cTn id="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2" grpId="0"/>
      <p:bldP spid="63" grpId="0"/>
      <p:bldP spid="64" grpId="0"/>
      <p:bldP spid="99" grpId="0" animBg="1"/>
      <p:bldP spid="100" grpId="0" animBg="1"/>
      <p:bldP spid="106" grpId="0" animBg="1"/>
      <p:bldP spid="107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2571"/>
            <a:ext cx="9036496" cy="688037"/>
          </a:xfrm>
          <a:solidFill>
            <a:schemeClr val="tx2"/>
          </a:solidFill>
          <a:ln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en-GB" sz="4400" dirty="0" smtClean="0">
                <a:solidFill>
                  <a:schemeClr val="bg1">
                    <a:lumMod val="85000"/>
                  </a:schemeClr>
                </a:solidFill>
              </a:rPr>
              <a:t>Who uses it?</a:t>
            </a:r>
            <a:endParaRPr lang="en-US" sz="4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21724D5-5955-4257-8B10-0247CF3580B0}"/>
              </a:ext>
            </a:extLst>
          </p:cNvPr>
          <p:cNvSpPr txBox="1"/>
          <p:nvPr/>
        </p:nvSpPr>
        <p:spPr>
          <a:xfrm>
            <a:off x="107504" y="919343"/>
            <a:ext cx="5441341" cy="2797689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pPr>
              <a:lnSpc>
                <a:spcPct val="120000"/>
              </a:lnSpc>
            </a:pPr>
            <a:r>
              <a:rPr lang="en-GB" sz="2800" b="1" dirty="0" smtClean="0"/>
              <a:t>Encryption usage is increasing</a:t>
            </a:r>
            <a:endParaRPr lang="en-US" sz="2800" b="1" dirty="0"/>
          </a:p>
          <a:p>
            <a:pPr>
              <a:lnSpc>
                <a:spcPct val="120000"/>
              </a:lnSpc>
            </a:pPr>
            <a:endParaRPr lang="en-US" sz="2800" b="1" dirty="0"/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Consider who uses encryption?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CF3BBB4-E7EB-4B0E-A4A7-68A571E0FEA4}"/>
              </a:ext>
            </a:extLst>
          </p:cNvPr>
          <p:cNvSpPr/>
          <p:nvPr/>
        </p:nvSpPr>
        <p:spPr>
          <a:xfrm>
            <a:off x="0" y="5942546"/>
            <a:ext cx="9144000" cy="94164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 sz="1350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73C1836-E3E8-4B39-8A08-BA23AC67A981}"/>
              </a:ext>
            </a:extLst>
          </p:cNvPr>
          <p:cNvGrpSpPr/>
          <p:nvPr/>
        </p:nvGrpSpPr>
        <p:grpSpPr>
          <a:xfrm>
            <a:off x="5436096" y="1429823"/>
            <a:ext cx="1650206" cy="3998354"/>
            <a:chOff x="7007973" y="763431"/>
            <a:chExt cx="2200275" cy="5331138"/>
          </a:xfr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0" name="Rounded Rectangle 50">
              <a:extLst>
                <a:ext uri="{FF2B5EF4-FFF2-40B4-BE49-F238E27FC236}">
                  <a16:creationId xmlns:a16="http://schemas.microsoft.com/office/drawing/2014/main" id="{D89C16B3-D288-427D-8889-46322247EB6E}"/>
                </a:ext>
              </a:extLst>
            </p:cNvPr>
            <p:cNvSpPr/>
            <p:nvPr/>
          </p:nvSpPr>
          <p:spPr>
            <a:xfrm>
              <a:off x="7962102" y="763431"/>
              <a:ext cx="292018" cy="4565402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 sz="1350" dirty="0"/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FADAC9BC-DAA3-4FEF-8CFB-5071507FACA8}"/>
                </a:ext>
              </a:extLst>
            </p:cNvPr>
            <p:cNvGrpSpPr/>
            <p:nvPr/>
          </p:nvGrpSpPr>
          <p:grpSpPr>
            <a:xfrm>
              <a:off x="7007973" y="4063639"/>
              <a:ext cx="2200275" cy="2030930"/>
              <a:chOff x="1123950" y="3359823"/>
              <a:chExt cx="2000250" cy="1846300"/>
            </a:xfrm>
            <a:solidFill>
              <a:schemeClr val="bg1">
                <a:lumMod val="75000"/>
              </a:schemeClr>
            </a:solidFill>
          </p:grpSpPr>
          <p:sp>
            <p:nvSpPr>
              <p:cNvPr id="22" name="Rounded Rectangle 49">
                <a:extLst>
                  <a:ext uri="{FF2B5EF4-FFF2-40B4-BE49-F238E27FC236}">
                    <a16:creationId xmlns:a16="http://schemas.microsoft.com/office/drawing/2014/main" id="{663DD9C5-AD67-4E23-AAE8-7E1C1988695D}"/>
                  </a:ext>
                </a:extLst>
              </p:cNvPr>
              <p:cNvSpPr/>
              <p:nvPr/>
            </p:nvSpPr>
            <p:spPr>
              <a:xfrm>
                <a:off x="1123950" y="4184786"/>
                <a:ext cx="2000250" cy="1021337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/>
              </a:bodyPr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23" name="Rounded Rectangle 51">
                <a:extLst>
                  <a:ext uri="{FF2B5EF4-FFF2-40B4-BE49-F238E27FC236}">
                    <a16:creationId xmlns:a16="http://schemas.microsoft.com/office/drawing/2014/main" id="{76CAEE77-2F1A-4E99-83F1-67D880B748BF}"/>
                  </a:ext>
                </a:extLst>
              </p:cNvPr>
              <p:cNvSpPr/>
              <p:nvPr/>
            </p:nvSpPr>
            <p:spPr>
              <a:xfrm>
                <a:off x="1337539" y="4346661"/>
                <a:ext cx="1573073" cy="697586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/>
              </a:bodyPr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24" name="Rounded Rectangle 53">
                <a:extLst>
                  <a:ext uri="{FF2B5EF4-FFF2-40B4-BE49-F238E27FC236}">
                    <a16:creationId xmlns:a16="http://schemas.microsoft.com/office/drawing/2014/main" id="{A38AE3FA-3F7E-4B05-95CA-E50A9F196F92}"/>
                  </a:ext>
                </a:extLst>
              </p:cNvPr>
              <p:cNvSpPr/>
              <p:nvPr/>
            </p:nvSpPr>
            <p:spPr>
              <a:xfrm rot="5400000">
                <a:off x="1991339" y="3539180"/>
                <a:ext cx="265471" cy="731721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/>
              </a:bodyPr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25" name="Rounded Rectangle 54">
                <a:extLst>
                  <a:ext uri="{FF2B5EF4-FFF2-40B4-BE49-F238E27FC236}">
                    <a16:creationId xmlns:a16="http://schemas.microsoft.com/office/drawing/2014/main" id="{C8BE0F33-3B85-4D90-814D-023719347E44}"/>
                  </a:ext>
                </a:extLst>
              </p:cNvPr>
              <p:cNvSpPr/>
              <p:nvPr/>
            </p:nvSpPr>
            <p:spPr>
              <a:xfrm rot="5400000">
                <a:off x="1991339" y="3126698"/>
                <a:ext cx="265471" cy="731721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/>
              </a:bodyPr>
              <a:lstStyle/>
              <a:p>
                <a:pPr algn="ctr"/>
                <a:endParaRPr lang="en-US" sz="1350" dirty="0"/>
              </a:p>
            </p:txBody>
          </p:sp>
        </p:grp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5D806223-A3BE-4749-8C24-E63EC2BB77F0}"/>
              </a:ext>
            </a:extLst>
          </p:cNvPr>
          <p:cNvSpPr/>
          <p:nvPr/>
        </p:nvSpPr>
        <p:spPr>
          <a:xfrm>
            <a:off x="6370705" y="1589120"/>
            <a:ext cx="1641061" cy="359868"/>
          </a:xfrm>
          <a:prstGeom prst="rect">
            <a:avLst/>
          </a:prstGeom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lnSpcReduction="10000"/>
          </a:bodyPr>
          <a:lstStyle/>
          <a:p>
            <a:pPr marL="171450"/>
            <a:r>
              <a:rPr lang="en-US" dirty="0" smtClean="0"/>
              <a:t>You do!</a:t>
            </a:r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3D6455C-F7E2-4705-AE82-41124C24F366}"/>
              </a:ext>
            </a:extLst>
          </p:cNvPr>
          <p:cNvSpPr/>
          <p:nvPr/>
        </p:nvSpPr>
        <p:spPr>
          <a:xfrm>
            <a:off x="6370705" y="2023639"/>
            <a:ext cx="2259159" cy="359868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lnSpcReduction="10000"/>
          </a:bodyPr>
          <a:lstStyle/>
          <a:p>
            <a:pPr marL="171450"/>
            <a:r>
              <a:rPr lang="en-US" dirty="0" smtClean="0"/>
              <a:t>Messaging Apps</a:t>
            </a:r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DEFCE15-F3C9-4B39-9399-6E4A44683635}"/>
              </a:ext>
            </a:extLst>
          </p:cNvPr>
          <p:cNvSpPr/>
          <p:nvPr/>
        </p:nvSpPr>
        <p:spPr>
          <a:xfrm>
            <a:off x="6370705" y="2458157"/>
            <a:ext cx="2521775" cy="359868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171450"/>
            <a:r>
              <a:rPr lang="en-US" dirty="0" smtClean="0"/>
              <a:t>Social Media Sites</a:t>
            </a:r>
            <a:endParaRPr lang="en-US" dirty="0"/>
          </a:p>
        </p:txBody>
      </p:sp>
      <p:pic>
        <p:nvPicPr>
          <p:cNvPr id="1026" name="Picture 2" descr="C:\Users\803193~1\AppData\Local\Temp\SNAGHTMLc03419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5812" y="2818025"/>
            <a:ext cx="1603560" cy="2846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 flipH="1">
            <a:off x="4798503" y="2383507"/>
            <a:ext cx="1308682" cy="12573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3007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46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-27384"/>
            <a:ext cx="9036496" cy="648072"/>
          </a:xfrm>
          <a:solidFill>
            <a:schemeClr val="tx2"/>
          </a:solidFill>
        </p:spPr>
        <p:txBody>
          <a:bodyPr>
            <a:normAutofit fontScale="90000"/>
          </a:bodyPr>
          <a:lstStyle/>
          <a:p>
            <a:pPr algn="ctr"/>
            <a:r>
              <a:rPr lang="en-GB" sz="4400" dirty="0" smtClean="0">
                <a:solidFill>
                  <a:schemeClr val="bg1">
                    <a:lumMod val="85000"/>
                  </a:schemeClr>
                </a:solidFill>
              </a:rPr>
              <a:t>Who uses it?</a:t>
            </a:r>
            <a:endParaRPr lang="en-US" sz="4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21724D5-5955-4257-8B10-0247CF3580B0}"/>
              </a:ext>
            </a:extLst>
          </p:cNvPr>
          <p:cNvSpPr txBox="1"/>
          <p:nvPr/>
        </p:nvSpPr>
        <p:spPr>
          <a:xfrm>
            <a:off x="179512" y="866359"/>
            <a:ext cx="8568952" cy="2797689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pPr>
              <a:lnSpc>
                <a:spcPct val="120000"/>
              </a:lnSpc>
            </a:pPr>
            <a:r>
              <a:rPr lang="en-GB" sz="2400" b="1" dirty="0" smtClean="0"/>
              <a:t>Encryption on Web Pages</a:t>
            </a:r>
            <a:endParaRPr lang="en-US" sz="2400" b="1" dirty="0"/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HTTPS Web Pages use encryption. Look for the ‘Padlock Icon’ below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CF3BBB4-E7EB-4B0E-A4A7-68A571E0FEA4}"/>
              </a:ext>
            </a:extLst>
          </p:cNvPr>
          <p:cNvSpPr/>
          <p:nvPr/>
        </p:nvSpPr>
        <p:spPr>
          <a:xfrm>
            <a:off x="0" y="5942546"/>
            <a:ext cx="9144000" cy="94164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 sz="135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55703"/>
            <a:ext cx="9144000" cy="2841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37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-1" y="0"/>
            <a:ext cx="9054979" cy="1124744"/>
          </a:xfrm>
          <a:solidFill>
            <a:schemeClr val="tx2"/>
          </a:solidFill>
        </p:spPr>
        <p:txBody>
          <a:bodyPr>
            <a:normAutofit fontScale="90000"/>
          </a:bodyPr>
          <a:lstStyle/>
          <a:p>
            <a:pPr algn="ctr"/>
            <a:r>
              <a:rPr lang="en-GB" dirty="0" smtClean="0">
                <a:solidFill>
                  <a:schemeClr val="bg1">
                    <a:lumMod val="85000"/>
                  </a:schemeClr>
                </a:solidFill>
              </a:rPr>
              <a:t>Who pioneered using encryption and why?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73C1836-E3E8-4B39-8A08-BA23AC67A981}"/>
              </a:ext>
            </a:extLst>
          </p:cNvPr>
          <p:cNvGrpSpPr/>
          <p:nvPr/>
        </p:nvGrpSpPr>
        <p:grpSpPr>
          <a:xfrm>
            <a:off x="7580983" y="2151092"/>
            <a:ext cx="1650206" cy="3998354"/>
            <a:chOff x="7007973" y="763431"/>
            <a:chExt cx="2200275" cy="5331138"/>
          </a:xfr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0" name="Rounded Rectangle 50">
              <a:extLst>
                <a:ext uri="{FF2B5EF4-FFF2-40B4-BE49-F238E27FC236}">
                  <a16:creationId xmlns:a16="http://schemas.microsoft.com/office/drawing/2014/main" id="{D89C16B3-D288-427D-8889-46322247EB6E}"/>
                </a:ext>
              </a:extLst>
            </p:cNvPr>
            <p:cNvSpPr/>
            <p:nvPr/>
          </p:nvSpPr>
          <p:spPr>
            <a:xfrm>
              <a:off x="7962102" y="763431"/>
              <a:ext cx="292018" cy="4565402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 sz="1350" dirty="0"/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FADAC9BC-DAA3-4FEF-8CFB-5071507FACA8}"/>
                </a:ext>
              </a:extLst>
            </p:cNvPr>
            <p:cNvGrpSpPr/>
            <p:nvPr/>
          </p:nvGrpSpPr>
          <p:grpSpPr>
            <a:xfrm>
              <a:off x="7007973" y="4063639"/>
              <a:ext cx="2200275" cy="2030930"/>
              <a:chOff x="1123950" y="3359823"/>
              <a:chExt cx="2000250" cy="1846300"/>
            </a:xfrm>
            <a:solidFill>
              <a:schemeClr val="bg1">
                <a:lumMod val="75000"/>
              </a:schemeClr>
            </a:solidFill>
          </p:grpSpPr>
          <p:sp>
            <p:nvSpPr>
              <p:cNvPr id="22" name="Rounded Rectangle 49">
                <a:extLst>
                  <a:ext uri="{FF2B5EF4-FFF2-40B4-BE49-F238E27FC236}">
                    <a16:creationId xmlns:a16="http://schemas.microsoft.com/office/drawing/2014/main" id="{663DD9C5-AD67-4E23-AAE8-7E1C1988695D}"/>
                  </a:ext>
                </a:extLst>
              </p:cNvPr>
              <p:cNvSpPr/>
              <p:nvPr/>
            </p:nvSpPr>
            <p:spPr>
              <a:xfrm>
                <a:off x="1123950" y="4184786"/>
                <a:ext cx="2000250" cy="1021337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/>
              </a:bodyPr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23" name="Rounded Rectangle 51">
                <a:extLst>
                  <a:ext uri="{FF2B5EF4-FFF2-40B4-BE49-F238E27FC236}">
                    <a16:creationId xmlns:a16="http://schemas.microsoft.com/office/drawing/2014/main" id="{76CAEE77-2F1A-4E99-83F1-67D880B748BF}"/>
                  </a:ext>
                </a:extLst>
              </p:cNvPr>
              <p:cNvSpPr/>
              <p:nvPr/>
            </p:nvSpPr>
            <p:spPr>
              <a:xfrm>
                <a:off x="1337539" y="4346661"/>
                <a:ext cx="1573073" cy="697586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/>
              </a:bodyPr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24" name="Rounded Rectangle 53">
                <a:extLst>
                  <a:ext uri="{FF2B5EF4-FFF2-40B4-BE49-F238E27FC236}">
                    <a16:creationId xmlns:a16="http://schemas.microsoft.com/office/drawing/2014/main" id="{A38AE3FA-3F7E-4B05-95CA-E50A9F196F92}"/>
                  </a:ext>
                </a:extLst>
              </p:cNvPr>
              <p:cNvSpPr/>
              <p:nvPr/>
            </p:nvSpPr>
            <p:spPr>
              <a:xfrm rot="5400000">
                <a:off x="1991339" y="3539180"/>
                <a:ext cx="265471" cy="731721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/>
              </a:bodyPr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25" name="Rounded Rectangle 54">
                <a:extLst>
                  <a:ext uri="{FF2B5EF4-FFF2-40B4-BE49-F238E27FC236}">
                    <a16:creationId xmlns:a16="http://schemas.microsoft.com/office/drawing/2014/main" id="{C8BE0F33-3B85-4D90-814D-023719347E44}"/>
                  </a:ext>
                </a:extLst>
              </p:cNvPr>
              <p:cNvSpPr/>
              <p:nvPr/>
            </p:nvSpPr>
            <p:spPr>
              <a:xfrm rot="5400000">
                <a:off x="1991339" y="3126698"/>
                <a:ext cx="265471" cy="731721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/>
              </a:bodyPr>
              <a:lstStyle/>
              <a:p>
                <a:pPr algn="ctr"/>
                <a:endParaRPr lang="en-US" sz="1350" dirty="0"/>
              </a:p>
            </p:txBody>
          </p:sp>
        </p:grp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1F6908A1-202B-4030-81B3-F89BC562403E}"/>
              </a:ext>
            </a:extLst>
          </p:cNvPr>
          <p:cNvSpPr/>
          <p:nvPr/>
        </p:nvSpPr>
        <p:spPr>
          <a:xfrm>
            <a:off x="6836742" y="2603920"/>
            <a:ext cx="1569344" cy="35986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171450"/>
            <a:r>
              <a:rPr lang="en-US" sz="1350" dirty="0" smtClean="0"/>
              <a:t>Julius Caesar</a:t>
            </a:r>
            <a:endParaRPr lang="en-US" sz="135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21724D5-5955-4257-8B10-0247CF3580B0}"/>
              </a:ext>
            </a:extLst>
          </p:cNvPr>
          <p:cNvSpPr txBox="1"/>
          <p:nvPr/>
        </p:nvSpPr>
        <p:spPr>
          <a:xfrm>
            <a:off x="96757" y="1124744"/>
            <a:ext cx="6680561" cy="3028585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>
              <a:lnSpc>
                <a:spcPct val="120000"/>
              </a:lnSpc>
            </a:pPr>
            <a:r>
              <a:rPr lang="en-GB" b="1" dirty="0" smtClean="0"/>
              <a:t>Hiding Information is nothing new.</a:t>
            </a:r>
          </a:p>
          <a:p>
            <a:pPr>
              <a:lnSpc>
                <a:spcPct val="120000"/>
              </a:lnSpc>
            </a:pPr>
            <a:r>
              <a:rPr lang="en-GB" b="1" dirty="0" smtClean="0"/>
              <a:t>In the 1</a:t>
            </a:r>
            <a:r>
              <a:rPr lang="en-GB" b="1" baseline="30000" dirty="0" smtClean="0"/>
              <a:t>st</a:t>
            </a:r>
            <a:r>
              <a:rPr lang="en-GB" b="1" dirty="0" smtClean="0"/>
              <a:t> Century BC…</a:t>
            </a:r>
            <a:endParaRPr lang="en-US" b="1" dirty="0"/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When Julius Caesar sent messages to his general, he didn’t trust his messengers. So he replaced every A in his messages with a D, every B with an E, and so on through the alphabet </a:t>
            </a: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Julius Caesar used a system of shifting the alphabet three spaces to the left to hide messages.</a:t>
            </a:r>
          </a:p>
          <a:p>
            <a:pPr>
              <a:lnSpc>
                <a:spcPct val="120000"/>
              </a:lnSpc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b="1" dirty="0" smtClean="0"/>
              <a:t>We </a:t>
            </a:r>
            <a:r>
              <a:rPr lang="en-US" b="1" dirty="0"/>
              <a:t>call this a </a:t>
            </a:r>
            <a:r>
              <a:rPr lang="en-US" b="1" dirty="0" smtClean="0"/>
              <a:t>Caesar </a:t>
            </a:r>
            <a:r>
              <a:rPr lang="en-US" b="1" dirty="0"/>
              <a:t>Shift Cipher.</a:t>
            </a:r>
          </a:p>
        </p:txBody>
      </p:sp>
      <p:sp>
        <p:nvSpPr>
          <p:cNvPr id="37" name="Rectangle 36"/>
          <p:cNvSpPr/>
          <p:nvPr/>
        </p:nvSpPr>
        <p:spPr>
          <a:xfrm>
            <a:off x="60962" y="4236725"/>
            <a:ext cx="6101592" cy="115212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37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900" dirty="0">
              <a:solidFill>
                <a:srgbClr val="FFFFFF"/>
              </a:solidFill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7" r="-69"/>
          <a:stretch/>
        </p:blipFill>
        <p:spPr>
          <a:xfrm>
            <a:off x="-6712961" y="4812789"/>
            <a:ext cx="18277367" cy="492669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2" y="4380741"/>
            <a:ext cx="6101592" cy="493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835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decel="46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08 0.00046 L 0.25382 0.00046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8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382 0.00046 L -0.23455 0.0004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42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7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0"/>
            <a:ext cx="9036496" cy="620688"/>
          </a:xfrm>
          <a:solidFill>
            <a:schemeClr val="tx2"/>
          </a:solidFill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en-GB" sz="4000" dirty="0" smtClean="0">
                <a:solidFill>
                  <a:schemeClr val="bg1">
                    <a:lumMod val="85000"/>
                  </a:schemeClr>
                </a:solidFill>
              </a:rPr>
              <a:t>Why use it?</a:t>
            </a:r>
            <a:endParaRPr lang="en-US" sz="40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21724D5-5955-4257-8B10-0247CF3580B0}"/>
              </a:ext>
            </a:extLst>
          </p:cNvPr>
          <p:cNvSpPr txBox="1"/>
          <p:nvPr/>
        </p:nvSpPr>
        <p:spPr>
          <a:xfrm>
            <a:off x="107504" y="620688"/>
            <a:ext cx="6558435" cy="3384375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en-GB" sz="2400" b="1" dirty="0" smtClean="0"/>
              <a:t>To keep your data safe and private</a:t>
            </a:r>
            <a:endParaRPr lang="en-US" sz="2400" b="1" dirty="0"/>
          </a:p>
          <a:p>
            <a:pPr marL="285750" indent="-285750">
              <a:lnSpc>
                <a:spcPct val="12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Increasingly hackers, thieves, companies, and other organisations are eavesdropping and snooping on our data.</a:t>
            </a:r>
          </a:p>
          <a:p>
            <a:pPr marL="285750" indent="-285750">
              <a:lnSpc>
                <a:spcPct val="12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What was once thought to be private can increasingly fall into the hands of the wrong people.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221088"/>
            <a:ext cx="3672408" cy="25266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484784"/>
            <a:ext cx="2760108" cy="4554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619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roup 69">
            <a:extLst>
              <a:ext uri="{FF2B5EF4-FFF2-40B4-BE49-F238E27FC236}">
                <a16:creationId xmlns:a16="http://schemas.microsoft.com/office/drawing/2014/main" id="{F79973C6-17FD-4304-80B0-245BED7FC7FD}"/>
              </a:ext>
            </a:extLst>
          </p:cNvPr>
          <p:cNvGrpSpPr/>
          <p:nvPr/>
        </p:nvGrpSpPr>
        <p:grpSpPr>
          <a:xfrm>
            <a:off x="2249495" y="2738608"/>
            <a:ext cx="4899011" cy="3322416"/>
            <a:chOff x="3574093" y="2758311"/>
            <a:chExt cx="6532015" cy="4429888"/>
          </a:xfr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1" name="Freeform 94">
              <a:extLst>
                <a:ext uri="{FF2B5EF4-FFF2-40B4-BE49-F238E27FC236}">
                  <a16:creationId xmlns:a16="http://schemas.microsoft.com/office/drawing/2014/main" id="{444D0E64-E7C1-48B8-9FDB-5C7AC515D141}"/>
                </a:ext>
              </a:extLst>
            </p:cNvPr>
            <p:cNvSpPr/>
            <p:nvPr/>
          </p:nvSpPr>
          <p:spPr>
            <a:xfrm>
              <a:off x="6221415" y="4382720"/>
              <a:ext cx="3884693" cy="2805479"/>
            </a:xfrm>
            <a:custGeom>
              <a:avLst/>
              <a:gdLst>
                <a:gd name="connsiteX0" fmla="*/ 1070748 w 3546026"/>
                <a:gd name="connsiteY0" fmla="*/ 0 h 2475279"/>
                <a:gd name="connsiteX1" fmla="*/ 3546026 w 3546026"/>
                <a:gd name="connsiteY1" fmla="*/ 2475279 h 2475279"/>
                <a:gd name="connsiteX2" fmla="*/ 1404530 w 3546026"/>
                <a:gd name="connsiteY2" fmla="*/ 2475279 h 2475279"/>
                <a:gd name="connsiteX3" fmla="*/ 0 w 3546026"/>
                <a:gd name="connsiteY3" fmla="*/ 1070749 h 2475279"/>
                <a:gd name="connsiteX4" fmla="*/ 1070748 w 3546026"/>
                <a:gd name="connsiteY4" fmla="*/ 0 h 2475279"/>
                <a:gd name="connsiteX0" fmla="*/ 1070748 w 3546026"/>
                <a:gd name="connsiteY0" fmla="*/ 0 h 2780079"/>
                <a:gd name="connsiteX1" fmla="*/ 3546026 w 3546026"/>
                <a:gd name="connsiteY1" fmla="*/ 2475279 h 2780079"/>
                <a:gd name="connsiteX2" fmla="*/ 1726263 w 3546026"/>
                <a:gd name="connsiteY2" fmla="*/ 2780079 h 2780079"/>
                <a:gd name="connsiteX3" fmla="*/ 0 w 3546026"/>
                <a:gd name="connsiteY3" fmla="*/ 1070749 h 2780079"/>
                <a:gd name="connsiteX4" fmla="*/ 1070748 w 3546026"/>
                <a:gd name="connsiteY4" fmla="*/ 0 h 2780079"/>
                <a:gd name="connsiteX0" fmla="*/ 1070748 w 3884693"/>
                <a:gd name="connsiteY0" fmla="*/ 0 h 2805479"/>
                <a:gd name="connsiteX1" fmla="*/ 3884693 w 3884693"/>
                <a:gd name="connsiteY1" fmla="*/ 2805479 h 2805479"/>
                <a:gd name="connsiteX2" fmla="*/ 1726263 w 3884693"/>
                <a:gd name="connsiteY2" fmla="*/ 2780079 h 2805479"/>
                <a:gd name="connsiteX3" fmla="*/ 0 w 3884693"/>
                <a:gd name="connsiteY3" fmla="*/ 1070749 h 2805479"/>
                <a:gd name="connsiteX4" fmla="*/ 1070748 w 3884693"/>
                <a:gd name="connsiteY4" fmla="*/ 0 h 280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84693" h="2805479">
                  <a:moveTo>
                    <a:pt x="1070748" y="0"/>
                  </a:moveTo>
                  <a:lnTo>
                    <a:pt x="3884693" y="2805479"/>
                  </a:lnTo>
                  <a:lnTo>
                    <a:pt x="1726263" y="2780079"/>
                  </a:lnTo>
                  <a:lnTo>
                    <a:pt x="0" y="1070749"/>
                  </a:lnTo>
                  <a:lnTo>
                    <a:pt x="1070748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 sz="1350" dirty="0"/>
            </a:p>
          </p:txBody>
        </p:sp>
        <p:sp>
          <p:nvSpPr>
            <p:cNvPr id="72" name="Freeform 5">
              <a:extLst>
                <a:ext uri="{FF2B5EF4-FFF2-40B4-BE49-F238E27FC236}">
                  <a16:creationId xmlns:a16="http://schemas.microsoft.com/office/drawing/2014/main" id="{1AFB3467-6A2B-4DEC-8B2E-DF4BA3D626DA}"/>
                </a:ext>
              </a:extLst>
            </p:cNvPr>
            <p:cNvSpPr>
              <a:spLocks/>
            </p:cNvSpPr>
            <p:nvPr/>
          </p:nvSpPr>
          <p:spPr bwMode="auto">
            <a:xfrm rot="2113072" flipH="1">
              <a:off x="5713982" y="3356398"/>
              <a:ext cx="1237843" cy="1865735"/>
            </a:xfrm>
            <a:custGeom>
              <a:avLst/>
              <a:gdLst>
                <a:gd name="T0" fmla="*/ 0 w 293"/>
                <a:gd name="T1" fmla="*/ 156 h 441"/>
                <a:gd name="T2" fmla="*/ 63 w 293"/>
                <a:gd name="T3" fmla="*/ 110 h 441"/>
                <a:gd name="T4" fmla="*/ 220 w 293"/>
                <a:gd name="T5" fmla="*/ 0 h 441"/>
                <a:gd name="T6" fmla="*/ 293 w 293"/>
                <a:gd name="T7" fmla="*/ 426 h 441"/>
                <a:gd name="T8" fmla="*/ 57 w 293"/>
                <a:gd name="T9" fmla="*/ 389 h 441"/>
                <a:gd name="T10" fmla="*/ 40 w 293"/>
                <a:gd name="T11" fmla="*/ 392 h 441"/>
                <a:gd name="T12" fmla="*/ 0 w 293"/>
                <a:gd name="T13" fmla="*/ 156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3" h="441">
                  <a:moveTo>
                    <a:pt x="0" y="156"/>
                  </a:moveTo>
                  <a:cubicBezTo>
                    <a:pt x="0" y="156"/>
                    <a:pt x="38" y="152"/>
                    <a:pt x="63" y="110"/>
                  </a:cubicBezTo>
                  <a:cubicBezTo>
                    <a:pt x="88" y="68"/>
                    <a:pt x="162" y="2"/>
                    <a:pt x="220" y="0"/>
                  </a:cubicBezTo>
                  <a:cubicBezTo>
                    <a:pt x="293" y="426"/>
                    <a:pt x="293" y="426"/>
                    <a:pt x="293" y="426"/>
                  </a:cubicBezTo>
                  <a:cubicBezTo>
                    <a:pt x="293" y="426"/>
                    <a:pt x="154" y="441"/>
                    <a:pt x="57" y="389"/>
                  </a:cubicBezTo>
                  <a:cubicBezTo>
                    <a:pt x="40" y="392"/>
                    <a:pt x="40" y="392"/>
                    <a:pt x="40" y="392"/>
                  </a:cubicBezTo>
                  <a:lnTo>
                    <a:pt x="0" y="156"/>
                  </a:lnTo>
                  <a:close/>
                </a:path>
              </a:pathLst>
            </a:custGeom>
            <a:solidFill>
              <a:srgbClr val="F8D4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ID" sz="1350" dirty="0"/>
            </a:p>
          </p:txBody>
        </p: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34A2BFFA-4DAE-4172-A9F5-00F4DD7A2292}"/>
                </a:ext>
              </a:extLst>
            </p:cNvPr>
            <p:cNvGrpSpPr/>
            <p:nvPr/>
          </p:nvGrpSpPr>
          <p:grpSpPr>
            <a:xfrm rot="2700000">
              <a:off x="5311355" y="1021049"/>
              <a:ext cx="1766217" cy="5240742"/>
              <a:chOff x="1527994" y="1386221"/>
              <a:chExt cx="1766217" cy="5240742"/>
            </a:xfrm>
            <a:solidFill>
              <a:schemeClr val="accent3"/>
            </a:solidFill>
          </p:grpSpPr>
          <p:sp>
            <p:nvSpPr>
              <p:cNvPr id="83" name="Freeform 27">
                <a:extLst>
                  <a:ext uri="{FF2B5EF4-FFF2-40B4-BE49-F238E27FC236}">
                    <a16:creationId xmlns:a16="http://schemas.microsoft.com/office/drawing/2014/main" id="{5C3ADB9F-4471-47BA-A2A0-B09B85877E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2893" y="4116570"/>
                <a:ext cx="977329" cy="2510393"/>
              </a:xfrm>
              <a:custGeom>
                <a:avLst/>
                <a:gdLst>
                  <a:gd name="T0" fmla="*/ 183 w 194"/>
                  <a:gd name="T1" fmla="*/ 334 h 499"/>
                  <a:gd name="T2" fmla="*/ 104 w 194"/>
                  <a:gd name="T3" fmla="*/ 334 h 499"/>
                  <a:gd name="T4" fmla="*/ 104 w 194"/>
                  <a:gd name="T5" fmla="*/ 299 h 499"/>
                  <a:gd name="T6" fmla="*/ 112 w 194"/>
                  <a:gd name="T7" fmla="*/ 299 h 499"/>
                  <a:gd name="T8" fmla="*/ 123 w 194"/>
                  <a:gd name="T9" fmla="*/ 288 h 499"/>
                  <a:gd name="T10" fmla="*/ 123 w 194"/>
                  <a:gd name="T11" fmla="*/ 275 h 499"/>
                  <a:gd name="T12" fmla="*/ 112 w 194"/>
                  <a:gd name="T13" fmla="*/ 264 h 499"/>
                  <a:gd name="T14" fmla="*/ 104 w 194"/>
                  <a:gd name="T15" fmla="*/ 264 h 499"/>
                  <a:gd name="T16" fmla="*/ 104 w 194"/>
                  <a:gd name="T17" fmla="*/ 21 h 499"/>
                  <a:gd name="T18" fmla="*/ 61 w 194"/>
                  <a:gd name="T19" fmla="*/ 0 h 499"/>
                  <a:gd name="T20" fmla="*/ 18 w 194"/>
                  <a:gd name="T21" fmla="*/ 21 h 499"/>
                  <a:gd name="T22" fmla="*/ 18 w 194"/>
                  <a:gd name="T23" fmla="*/ 264 h 499"/>
                  <a:gd name="T24" fmla="*/ 11 w 194"/>
                  <a:gd name="T25" fmla="*/ 264 h 499"/>
                  <a:gd name="T26" fmla="*/ 0 w 194"/>
                  <a:gd name="T27" fmla="*/ 275 h 499"/>
                  <a:gd name="T28" fmla="*/ 0 w 194"/>
                  <a:gd name="T29" fmla="*/ 288 h 499"/>
                  <a:gd name="T30" fmla="*/ 11 w 194"/>
                  <a:gd name="T31" fmla="*/ 299 h 499"/>
                  <a:gd name="T32" fmla="*/ 18 w 194"/>
                  <a:gd name="T33" fmla="*/ 299 h 499"/>
                  <a:gd name="T34" fmla="*/ 18 w 194"/>
                  <a:gd name="T35" fmla="*/ 488 h 499"/>
                  <a:gd name="T36" fmla="*/ 29 w 194"/>
                  <a:gd name="T37" fmla="*/ 499 h 499"/>
                  <a:gd name="T38" fmla="*/ 93 w 194"/>
                  <a:gd name="T39" fmla="*/ 499 h 499"/>
                  <a:gd name="T40" fmla="*/ 104 w 194"/>
                  <a:gd name="T41" fmla="*/ 488 h 499"/>
                  <a:gd name="T42" fmla="*/ 104 w 194"/>
                  <a:gd name="T43" fmla="*/ 436 h 499"/>
                  <a:gd name="T44" fmla="*/ 183 w 194"/>
                  <a:gd name="T45" fmla="*/ 436 h 499"/>
                  <a:gd name="T46" fmla="*/ 194 w 194"/>
                  <a:gd name="T47" fmla="*/ 425 h 499"/>
                  <a:gd name="T48" fmla="*/ 194 w 194"/>
                  <a:gd name="T49" fmla="*/ 413 h 499"/>
                  <a:gd name="T50" fmla="*/ 183 w 194"/>
                  <a:gd name="T51" fmla="*/ 402 h 499"/>
                  <a:gd name="T52" fmla="*/ 158 w 194"/>
                  <a:gd name="T53" fmla="*/ 402 h 499"/>
                  <a:gd name="T54" fmla="*/ 158 w 194"/>
                  <a:gd name="T55" fmla="*/ 368 h 499"/>
                  <a:gd name="T56" fmla="*/ 183 w 194"/>
                  <a:gd name="T57" fmla="*/ 368 h 499"/>
                  <a:gd name="T58" fmla="*/ 194 w 194"/>
                  <a:gd name="T59" fmla="*/ 357 h 499"/>
                  <a:gd name="T60" fmla="*/ 194 w 194"/>
                  <a:gd name="T61" fmla="*/ 345 h 499"/>
                  <a:gd name="T62" fmla="*/ 183 w 194"/>
                  <a:gd name="T63" fmla="*/ 334 h 4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94" h="499">
                    <a:moveTo>
                      <a:pt x="183" y="334"/>
                    </a:moveTo>
                    <a:cubicBezTo>
                      <a:pt x="104" y="334"/>
                      <a:pt x="104" y="334"/>
                      <a:pt x="104" y="334"/>
                    </a:cubicBezTo>
                    <a:cubicBezTo>
                      <a:pt x="104" y="299"/>
                      <a:pt x="104" y="299"/>
                      <a:pt x="104" y="299"/>
                    </a:cubicBezTo>
                    <a:cubicBezTo>
                      <a:pt x="112" y="299"/>
                      <a:pt x="112" y="299"/>
                      <a:pt x="112" y="299"/>
                    </a:cubicBezTo>
                    <a:cubicBezTo>
                      <a:pt x="118" y="299"/>
                      <a:pt x="123" y="294"/>
                      <a:pt x="123" y="288"/>
                    </a:cubicBezTo>
                    <a:cubicBezTo>
                      <a:pt x="123" y="275"/>
                      <a:pt x="123" y="275"/>
                      <a:pt x="123" y="275"/>
                    </a:cubicBezTo>
                    <a:cubicBezTo>
                      <a:pt x="123" y="269"/>
                      <a:pt x="118" y="264"/>
                      <a:pt x="112" y="264"/>
                    </a:cubicBezTo>
                    <a:cubicBezTo>
                      <a:pt x="104" y="264"/>
                      <a:pt x="104" y="264"/>
                      <a:pt x="104" y="264"/>
                    </a:cubicBezTo>
                    <a:cubicBezTo>
                      <a:pt x="104" y="21"/>
                      <a:pt x="104" y="21"/>
                      <a:pt x="104" y="21"/>
                    </a:cubicBezTo>
                    <a:cubicBezTo>
                      <a:pt x="89" y="17"/>
                      <a:pt x="74" y="10"/>
                      <a:pt x="61" y="0"/>
                    </a:cubicBezTo>
                    <a:cubicBezTo>
                      <a:pt x="48" y="10"/>
                      <a:pt x="34" y="17"/>
                      <a:pt x="18" y="21"/>
                    </a:cubicBezTo>
                    <a:cubicBezTo>
                      <a:pt x="18" y="264"/>
                      <a:pt x="18" y="264"/>
                      <a:pt x="18" y="264"/>
                    </a:cubicBezTo>
                    <a:cubicBezTo>
                      <a:pt x="11" y="264"/>
                      <a:pt x="11" y="264"/>
                      <a:pt x="11" y="264"/>
                    </a:cubicBezTo>
                    <a:cubicBezTo>
                      <a:pt x="5" y="264"/>
                      <a:pt x="0" y="269"/>
                      <a:pt x="0" y="275"/>
                    </a:cubicBezTo>
                    <a:cubicBezTo>
                      <a:pt x="0" y="288"/>
                      <a:pt x="0" y="288"/>
                      <a:pt x="0" y="288"/>
                    </a:cubicBezTo>
                    <a:cubicBezTo>
                      <a:pt x="0" y="294"/>
                      <a:pt x="5" y="299"/>
                      <a:pt x="11" y="299"/>
                    </a:cubicBezTo>
                    <a:cubicBezTo>
                      <a:pt x="18" y="299"/>
                      <a:pt x="18" y="299"/>
                      <a:pt x="18" y="299"/>
                    </a:cubicBezTo>
                    <a:cubicBezTo>
                      <a:pt x="18" y="488"/>
                      <a:pt x="18" y="488"/>
                      <a:pt x="18" y="488"/>
                    </a:cubicBezTo>
                    <a:cubicBezTo>
                      <a:pt x="18" y="494"/>
                      <a:pt x="23" y="499"/>
                      <a:pt x="29" y="499"/>
                    </a:cubicBezTo>
                    <a:cubicBezTo>
                      <a:pt x="93" y="499"/>
                      <a:pt x="93" y="499"/>
                      <a:pt x="93" y="499"/>
                    </a:cubicBezTo>
                    <a:cubicBezTo>
                      <a:pt x="99" y="499"/>
                      <a:pt x="104" y="494"/>
                      <a:pt x="104" y="488"/>
                    </a:cubicBezTo>
                    <a:cubicBezTo>
                      <a:pt x="104" y="436"/>
                      <a:pt x="104" y="436"/>
                      <a:pt x="104" y="436"/>
                    </a:cubicBezTo>
                    <a:cubicBezTo>
                      <a:pt x="183" y="436"/>
                      <a:pt x="183" y="436"/>
                      <a:pt x="183" y="436"/>
                    </a:cubicBezTo>
                    <a:cubicBezTo>
                      <a:pt x="189" y="436"/>
                      <a:pt x="194" y="431"/>
                      <a:pt x="194" y="425"/>
                    </a:cubicBezTo>
                    <a:cubicBezTo>
                      <a:pt x="194" y="413"/>
                      <a:pt x="194" y="413"/>
                      <a:pt x="194" y="413"/>
                    </a:cubicBezTo>
                    <a:cubicBezTo>
                      <a:pt x="194" y="407"/>
                      <a:pt x="189" y="402"/>
                      <a:pt x="183" y="402"/>
                    </a:cubicBezTo>
                    <a:cubicBezTo>
                      <a:pt x="158" y="402"/>
                      <a:pt x="158" y="402"/>
                      <a:pt x="158" y="402"/>
                    </a:cubicBezTo>
                    <a:cubicBezTo>
                      <a:pt x="158" y="368"/>
                      <a:pt x="158" y="368"/>
                      <a:pt x="158" y="368"/>
                    </a:cubicBezTo>
                    <a:cubicBezTo>
                      <a:pt x="183" y="368"/>
                      <a:pt x="183" y="368"/>
                      <a:pt x="183" y="368"/>
                    </a:cubicBezTo>
                    <a:cubicBezTo>
                      <a:pt x="189" y="368"/>
                      <a:pt x="194" y="363"/>
                      <a:pt x="194" y="357"/>
                    </a:cubicBezTo>
                    <a:cubicBezTo>
                      <a:pt x="194" y="345"/>
                      <a:pt x="194" y="345"/>
                      <a:pt x="194" y="345"/>
                    </a:cubicBezTo>
                    <a:cubicBezTo>
                      <a:pt x="194" y="339"/>
                      <a:pt x="189" y="334"/>
                      <a:pt x="183" y="33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  <a:normAutofit/>
              </a:bodyPr>
              <a:lstStyle/>
              <a:p>
                <a:endParaRPr lang="en-US" sz="1350" dirty="0"/>
              </a:p>
            </p:txBody>
          </p:sp>
          <p:sp>
            <p:nvSpPr>
              <p:cNvPr id="86" name="Freeform 28">
                <a:extLst>
                  <a:ext uri="{FF2B5EF4-FFF2-40B4-BE49-F238E27FC236}">
                    <a16:creationId xmlns:a16="http://schemas.microsoft.com/office/drawing/2014/main" id="{05109E6C-93A6-41DF-8225-F2D3D23A17B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27994" y="1386221"/>
                <a:ext cx="1766217" cy="1667208"/>
              </a:xfrm>
              <a:custGeom>
                <a:avLst/>
                <a:gdLst>
                  <a:gd name="T0" fmla="*/ 272 w 351"/>
                  <a:gd name="T1" fmla="*/ 130 h 331"/>
                  <a:gd name="T2" fmla="*/ 277 w 351"/>
                  <a:gd name="T3" fmla="*/ 101 h 331"/>
                  <a:gd name="T4" fmla="*/ 175 w 351"/>
                  <a:gd name="T5" fmla="*/ 0 h 331"/>
                  <a:gd name="T6" fmla="*/ 74 w 351"/>
                  <a:gd name="T7" fmla="*/ 101 h 331"/>
                  <a:gd name="T8" fmla="*/ 78 w 351"/>
                  <a:gd name="T9" fmla="*/ 130 h 331"/>
                  <a:gd name="T10" fmla="*/ 0 w 351"/>
                  <a:gd name="T11" fmla="*/ 229 h 331"/>
                  <a:gd name="T12" fmla="*/ 101 w 351"/>
                  <a:gd name="T13" fmla="*/ 331 h 331"/>
                  <a:gd name="T14" fmla="*/ 132 w 351"/>
                  <a:gd name="T15" fmla="*/ 326 h 331"/>
                  <a:gd name="T16" fmla="*/ 175 w 351"/>
                  <a:gd name="T17" fmla="*/ 298 h 331"/>
                  <a:gd name="T18" fmla="*/ 218 w 351"/>
                  <a:gd name="T19" fmla="*/ 326 h 331"/>
                  <a:gd name="T20" fmla="*/ 249 w 351"/>
                  <a:gd name="T21" fmla="*/ 331 h 331"/>
                  <a:gd name="T22" fmla="*/ 351 w 351"/>
                  <a:gd name="T23" fmla="*/ 229 h 331"/>
                  <a:gd name="T24" fmla="*/ 272 w 351"/>
                  <a:gd name="T25" fmla="*/ 130 h 331"/>
                  <a:gd name="T26" fmla="*/ 175 w 351"/>
                  <a:gd name="T27" fmla="*/ 55 h 331"/>
                  <a:gd name="T28" fmla="*/ 222 w 351"/>
                  <a:gd name="T29" fmla="*/ 101 h 331"/>
                  <a:gd name="T30" fmla="*/ 201 w 351"/>
                  <a:gd name="T31" fmla="*/ 140 h 331"/>
                  <a:gd name="T32" fmla="*/ 195 w 351"/>
                  <a:gd name="T33" fmla="*/ 143 h 331"/>
                  <a:gd name="T34" fmla="*/ 175 w 351"/>
                  <a:gd name="T35" fmla="*/ 148 h 331"/>
                  <a:gd name="T36" fmla="*/ 155 w 351"/>
                  <a:gd name="T37" fmla="*/ 143 h 331"/>
                  <a:gd name="T38" fmla="*/ 149 w 351"/>
                  <a:gd name="T39" fmla="*/ 140 h 331"/>
                  <a:gd name="T40" fmla="*/ 129 w 351"/>
                  <a:gd name="T41" fmla="*/ 101 h 331"/>
                  <a:gd name="T42" fmla="*/ 175 w 351"/>
                  <a:gd name="T43" fmla="*/ 55 h 331"/>
                  <a:gd name="T44" fmla="*/ 101 w 351"/>
                  <a:gd name="T45" fmla="*/ 276 h 331"/>
                  <a:gd name="T46" fmla="*/ 55 w 351"/>
                  <a:gd name="T47" fmla="*/ 229 h 331"/>
                  <a:gd name="T48" fmla="*/ 101 w 351"/>
                  <a:gd name="T49" fmla="*/ 183 h 331"/>
                  <a:gd name="T50" fmla="*/ 122 w 351"/>
                  <a:gd name="T51" fmla="*/ 187 h 331"/>
                  <a:gd name="T52" fmla="*/ 127 w 351"/>
                  <a:gd name="T53" fmla="*/ 191 h 331"/>
                  <a:gd name="T54" fmla="*/ 148 w 351"/>
                  <a:gd name="T55" fmla="*/ 229 h 331"/>
                  <a:gd name="T56" fmla="*/ 101 w 351"/>
                  <a:gd name="T57" fmla="*/ 276 h 331"/>
                  <a:gd name="T58" fmla="*/ 249 w 351"/>
                  <a:gd name="T59" fmla="*/ 276 h 331"/>
                  <a:gd name="T60" fmla="*/ 203 w 351"/>
                  <a:gd name="T61" fmla="*/ 229 h 331"/>
                  <a:gd name="T62" fmla="*/ 223 w 351"/>
                  <a:gd name="T63" fmla="*/ 191 h 331"/>
                  <a:gd name="T64" fmla="*/ 229 w 351"/>
                  <a:gd name="T65" fmla="*/ 187 h 331"/>
                  <a:gd name="T66" fmla="*/ 249 w 351"/>
                  <a:gd name="T67" fmla="*/ 183 h 331"/>
                  <a:gd name="T68" fmla="*/ 296 w 351"/>
                  <a:gd name="T69" fmla="*/ 229 h 331"/>
                  <a:gd name="T70" fmla="*/ 249 w 351"/>
                  <a:gd name="T71" fmla="*/ 276 h 3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51" h="331">
                    <a:moveTo>
                      <a:pt x="272" y="130"/>
                    </a:moveTo>
                    <a:cubicBezTo>
                      <a:pt x="275" y="121"/>
                      <a:pt x="277" y="111"/>
                      <a:pt x="277" y="101"/>
                    </a:cubicBezTo>
                    <a:cubicBezTo>
                      <a:pt x="277" y="45"/>
                      <a:pt x="231" y="0"/>
                      <a:pt x="175" y="0"/>
                    </a:cubicBezTo>
                    <a:cubicBezTo>
                      <a:pt x="119" y="0"/>
                      <a:pt x="74" y="45"/>
                      <a:pt x="74" y="101"/>
                    </a:cubicBezTo>
                    <a:cubicBezTo>
                      <a:pt x="74" y="111"/>
                      <a:pt x="75" y="121"/>
                      <a:pt x="78" y="130"/>
                    </a:cubicBezTo>
                    <a:cubicBezTo>
                      <a:pt x="33" y="141"/>
                      <a:pt x="0" y="181"/>
                      <a:pt x="0" y="229"/>
                    </a:cubicBezTo>
                    <a:cubicBezTo>
                      <a:pt x="0" y="285"/>
                      <a:pt x="45" y="331"/>
                      <a:pt x="101" y="331"/>
                    </a:cubicBezTo>
                    <a:cubicBezTo>
                      <a:pt x="112" y="331"/>
                      <a:pt x="122" y="329"/>
                      <a:pt x="132" y="326"/>
                    </a:cubicBezTo>
                    <a:cubicBezTo>
                      <a:pt x="149" y="320"/>
                      <a:pt x="163" y="311"/>
                      <a:pt x="175" y="298"/>
                    </a:cubicBezTo>
                    <a:cubicBezTo>
                      <a:pt x="187" y="311"/>
                      <a:pt x="202" y="320"/>
                      <a:pt x="218" y="326"/>
                    </a:cubicBezTo>
                    <a:cubicBezTo>
                      <a:pt x="228" y="329"/>
                      <a:pt x="238" y="331"/>
                      <a:pt x="249" y="331"/>
                    </a:cubicBezTo>
                    <a:cubicBezTo>
                      <a:pt x="305" y="331"/>
                      <a:pt x="351" y="285"/>
                      <a:pt x="351" y="229"/>
                    </a:cubicBezTo>
                    <a:cubicBezTo>
                      <a:pt x="351" y="181"/>
                      <a:pt x="317" y="141"/>
                      <a:pt x="272" y="130"/>
                    </a:cubicBezTo>
                    <a:moveTo>
                      <a:pt x="175" y="55"/>
                    </a:moveTo>
                    <a:cubicBezTo>
                      <a:pt x="201" y="55"/>
                      <a:pt x="222" y="76"/>
                      <a:pt x="222" y="101"/>
                    </a:cubicBezTo>
                    <a:cubicBezTo>
                      <a:pt x="222" y="117"/>
                      <a:pt x="214" y="131"/>
                      <a:pt x="201" y="140"/>
                    </a:cubicBezTo>
                    <a:cubicBezTo>
                      <a:pt x="199" y="141"/>
                      <a:pt x="197" y="142"/>
                      <a:pt x="195" y="143"/>
                    </a:cubicBezTo>
                    <a:cubicBezTo>
                      <a:pt x="189" y="146"/>
                      <a:pt x="182" y="148"/>
                      <a:pt x="175" y="148"/>
                    </a:cubicBezTo>
                    <a:cubicBezTo>
                      <a:pt x="168" y="148"/>
                      <a:pt x="161" y="146"/>
                      <a:pt x="155" y="143"/>
                    </a:cubicBezTo>
                    <a:cubicBezTo>
                      <a:pt x="153" y="142"/>
                      <a:pt x="151" y="141"/>
                      <a:pt x="149" y="140"/>
                    </a:cubicBezTo>
                    <a:cubicBezTo>
                      <a:pt x="137" y="131"/>
                      <a:pt x="129" y="117"/>
                      <a:pt x="129" y="101"/>
                    </a:cubicBezTo>
                    <a:cubicBezTo>
                      <a:pt x="129" y="76"/>
                      <a:pt x="150" y="55"/>
                      <a:pt x="175" y="55"/>
                    </a:cubicBezTo>
                    <a:moveTo>
                      <a:pt x="101" y="276"/>
                    </a:moveTo>
                    <a:cubicBezTo>
                      <a:pt x="76" y="276"/>
                      <a:pt x="55" y="255"/>
                      <a:pt x="55" y="229"/>
                    </a:cubicBezTo>
                    <a:cubicBezTo>
                      <a:pt x="55" y="203"/>
                      <a:pt x="76" y="183"/>
                      <a:pt x="101" y="183"/>
                    </a:cubicBezTo>
                    <a:cubicBezTo>
                      <a:pt x="108" y="183"/>
                      <a:pt x="115" y="184"/>
                      <a:pt x="122" y="187"/>
                    </a:cubicBezTo>
                    <a:cubicBezTo>
                      <a:pt x="123" y="189"/>
                      <a:pt x="125" y="190"/>
                      <a:pt x="127" y="191"/>
                    </a:cubicBezTo>
                    <a:cubicBezTo>
                      <a:pt x="140" y="199"/>
                      <a:pt x="148" y="213"/>
                      <a:pt x="148" y="229"/>
                    </a:cubicBezTo>
                    <a:cubicBezTo>
                      <a:pt x="148" y="255"/>
                      <a:pt x="127" y="276"/>
                      <a:pt x="101" y="276"/>
                    </a:cubicBezTo>
                    <a:moveTo>
                      <a:pt x="249" y="276"/>
                    </a:moveTo>
                    <a:cubicBezTo>
                      <a:pt x="223" y="276"/>
                      <a:pt x="203" y="255"/>
                      <a:pt x="203" y="229"/>
                    </a:cubicBezTo>
                    <a:cubicBezTo>
                      <a:pt x="203" y="213"/>
                      <a:pt x="211" y="199"/>
                      <a:pt x="223" y="191"/>
                    </a:cubicBezTo>
                    <a:cubicBezTo>
                      <a:pt x="225" y="190"/>
                      <a:pt x="227" y="189"/>
                      <a:pt x="229" y="187"/>
                    </a:cubicBezTo>
                    <a:cubicBezTo>
                      <a:pt x="235" y="184"/>
                      <a:pt x="242" y="183"/>
                      <a:pt x="249" y="183"/>
                    </a:cubicBezTo>
                    <a:cubicBezTo>
                      <a:pt x="275" y="183"/>
                      <a:pt x="296" y="203"/>
                      <a:pt x="296" y="229"/>
                    </a:cubicBezTo>
                    <a:cubicBezTo>
                      <a:pt x="296" y="255"/>
                      <a:pt x="275" y="276"/>
                      <a:pt x="249" y="27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  <a:normAutofit/>
              </a:bodyPr>
              <a:lstStyle/>
              <a:p>
                <a:endParaRPr lang="en-US" sz="1350" dirty="0"/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331800D2-1535-4D77-BEBA-227D45FBF5CD}"/>
                  </a:ext>
                </a:extLst>
              </p:cNvPr>
              <p:cNvSpPr/>
              <p:nvPr/>
            </p:nvSpPr>
            <p:spPr>
              <a:xfrm>
                <a:off x="2196633" y="2833688"/>
                <a:ext cx="434199" cy="188636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  <a:normAutofit/>
              </a:bodyPr>
              <a:lstStyle/>
              <a:p>
                <a:endParaRPr lang="en-US" sz="1350" dirty="0"/>
              </a:p>
            </p:txBody>
          </p:sp>
        </p:grpSp>
        <p:sp>
          <p:nvSpPr>
            <p:cNvPr id="74" name="Rectangle 439">
              <a:extLst>
                <a:ext uri="{FF2B5EF4-FFF2-40B4-BE49-F238E27FC236}">
                  <a16:creationId xmlns:a16="http://schemas.microsoft.com/office/drawing/2014/main" id="{D37C8C1A-C0FB-4984-96AE-E3D46923F9D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900000" flipH="1" flipV="1">
              <a:off x="6052372" y="4779700"/>
              <a:ext cx="1246341" cy="18195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rmAutofit fontScale="40000" lnSpcReduction="20000"/>
            </a:bodyPr>
            <a:lstStyle/>
            <a:p>
              <a:endParaRPr lang="en-ID" sz="1350" dirty="0"/>
            </a:p>
          </p:txBody>
        </p:sp>
        <p:sp>
          <p:nvSpPr>
            <p:cNvPr id="75" name="Rectangle 440">
              <a:extLst>
                <a:ext uri="{FF2B5EF4-FFF2-40B4-BE49-F238E27FC236}">
                  <a16:creationId xmlns:a16="http://schemas.microsoft.com/office/drawing/2014/main" id="{D52D0868-640E-4EDB-8FCC-7B0A8663731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900000" flipH="1" flipV="1">
              <a:off x="6143809" y="5000447"/>
              <a:ext cx="621974" cy="18195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rmAutofit fontScale="40000" lnSpcReduction="20000"/>
            </a:bodyPr>
            <a:lstStyle/>
            <a:p>
              <a:endParaRPr lang="en-ID" sz="1350" dirty="0"/>
            </a:p>
          </p:txBody>
        </p:sp>
        <p:sp>
          <p:nvSpPr>
            <p:cNvPr id="76" name="Freeform 15">
              <a:extLst>
                <a:ext uri="{FF2B5EF4-FFF2-40B4-BE49-F238E27FC236}">
                  <a16:creationId xmlns:a16="http://schemas.microsoft.com/office/drawing/2014/main" id="{6E473584-3AD7-4B8F-87CC-74049CBFB469}"/>
                </a:ext>
              </a:extLst>
            </p:cNvPr>
            <p:cNvSpPr>
              <a:spLocks/>
            </p:cNvSpPr>
            <p:nvPr/>
          </p:nvSpPr>
          <p:spPr bwMode="auto">
            <a:xfrm rot="2113072" flipH="1">
              <a:off x="6021255" y="3165367"/>
              <a:ext cx="798319" cy="491100"/>
            </a:xfrm>
            <a:custGeom>
              <a:avLst/>
              <a:gdLst>
                <a:gd name="T0" fmla="*/ 186 w 189"/>
                <a:gd name="T1" fmla="*/ 37 h 116"/>
                <a:gd name="T2" fmla="*/ 152 w 189"/>
                <a:gd name="T3" fmla="*/ 81 h 116"/>
                <a:gd name="T4" fmla="*/ 25 w 189"/>
                <a:gd name="T5" fmla="*/ 113 h 116"/>
                <a:gd name="T6" fmla="*/ 5 w 189"/>
                <a:gd name="T7" fmla="*/ 76 h 116"/>
                <a:gd name="T8" fmla="*/ 3 w 189"/>
                <a:gd name="T9" fmla="*/ 68 h 116"/>
                <a:gd name="T10" fmla="*/ 27 w 189"/>
                <a:gd name="T11" fmla="*/ 28 h 116"/>
                <a:gd name="T12" fmla="*/ 141 w 189"/>
                <a:gd name="T13" fmla="*/ 3 h 116"/>
                <a:gd name="T14" fmla="*/ 186 w 189"/>
                <a:gd name="T15" fmla="*/ 3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9" h="116">
                  <a:moveTo>
                    <a:pt x="186" y="37"/>
                  </a:moveTo>
                  <a:cubicBezTo>
                    <a:pt x="189" y="58"/>
                    <a:pt x="174" y="78"/>
                    <a:pt x="152" y="81"/>
                  </a:cubicBezTo>
                  <a:cubicBezTo>
                    <a:pt x="25" y="113"/>
                    <a:pt x="25" y="113"/>
                    <a:pt x="25" y="113"/>
                  </a:cubicBezTo>
                  <a:cubicBezTo>
                    <a:pt x="3" y="116"/>
                    <a:pt x="8" y="98"/>
                    <a:pt x="5" y="76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0" y="46"/>
                    <a:pt x="11" y="34"/>
                    <a:pt x="27" y="28"/>
                  </a:cubicBezTo>
                  <a:cubicBezTo>
                    <a:pt x="141" y="3"/>
                    <a:pt x="141" y="3"/>
                    <a:pt x="141" y="3"/>
                  </a:cubicBezTo>
                  <a:cubicBezTo>
                    <a:pt x="163" y="0"/>
                    <a:pt x="183" y="15"/>
                    <a:pt x="186" y="37"/>
                  </a:cubicBezTo>
                  <a:close/>
                </a:path>
              </a:pathLst>
            </a:custGeom>
            <a:solidFill>
              <a:srgbClr val="F8D4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ID" sz="1350" dirty="0"/>
            </a:p>
          </p:txBody>
        </p:sp>
        <p:sp>
          <p:nvSpPr>
            <p:cNvPr id="77" name="Freeform 16">
              <a:extLst>
                <a:ext uri="{FF2B5EF4-FFF2-40B4-BE49-F238E27FC236}">
                  <a16:creationId xmlns:a16="http://schemas.microsoft.com/office/drawing/2014/main" id="{8CDB5359-06CE-412B-BE2D-0F5630C0EE9A}"/>
                </a:ext>
              </a:extLst>
            </p:cNvPr>
            <p:cNvSpPr>
              <a:spLocks/>
            </p:cNvSpPr>
            <p:nvPr/>
          </p:nvSpPr>
          <p:spPr bwMode="auto">
            <a:xfrm rot="2113072" flipH="1">
              <a:off x="5153490" y="3430214"/>
              <a:ext cx="811774" cy="439524"/>
            </a:xfrm>
            <a:custGeom>
              <a:avLst/>
              <a:gdLst>
                <a:gd name="T0" fmla="*/ 191 w 192"/>
                <a:gd name="T1" fmla="*/ 46 h 104"/>
                <a:gd name="T2" fmla="*/ 146 w 192"/>
                <a:gd name="T3" fmla="*/ 97 h 104"/>
                <a:gd name="T4" fmla="*/ 52 w 192"/>
                <a:gd name="T5" fmla="*/ 103 h 104"/>
                <a:gd name="T6" fmla="*/ 1 w 192"/>
                <a:gd name="T7" fmla="*/ 58 h 104"/>
                <a:gd name="T8" fmla="*/ 1 w 192"/>
                <a:gd name="T9" fmla="*/ 58 h 104"/>
                <a:gd name="T10" fmla="*/ 46 w 192"/>
                <a:gd name="T11" fmla="*/ 7 h 104"/>
                <a:gd name="T12" fmla="*/ 140 w 192"/>
                <a:gd name="T13" fmla="*/ 1 h 104"/>
                <a:gd name="T14" fmla="*/ 191 w 192"/>
                <a:gd name="T15" fmla="*/ 46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2" h="104">
                  <a:moveTo>
                    <a:pt x="191" y="46"/>
                  </a:moveTo>
                  <a:cubicBezTo>
                    <a:pt x="192" y="73"/>
                    <a:pt x="172" y="95"/>
                    <a:pt x="146" y="97"/>
                  </a:cubicBezTo>
                  <a:cubicBezTo>
                    <a:pt x="52" y="103"/>
                    <a:pt x="52" y="103"/>
                    <a:pt x="52" y="103"/>
                  </a:cubicBezTo>
                  <a:cubicBezTo>
                    <a:pt x="26" y="104"/>
                    <a:pt x="3" y="84"/>
                    <a:pt x="1" y="58"/>
                  </a:cubicBezTo>
                  <a:cubicBezTo>
                    <a:pt x="1" y="58"/>
                    <a:pt x="1" y="58"/>
                    <a:pt x="1" y="58"/>
                  </a:cubicBezTo>
                  <a:cubicBezTo>
                    <a:pt x="0" y="31"/>
                    <a:pt x="20" y="9"/>
                    <a:pt x="46" y="7"/>
                  </a:cubicBezTo>
                  <a:cubicBezTo>
                    <a:pt x="140" y="1"/>
                    <a:pt x="140" y="1"/>
                    <a:pt x="140" y="1"/>
                  </a:cubicBezTo>
                  <a:cubicBezTo>
                    <a:pt x="166" y="0"/>
                    <a:pt x="189" y="20"/>
                    <a:pt x="191" y="46"/>
                  </a:cubicBezTo>
                  <a:close/>
                </a:path>
              </a:pathLst>
            </a:custGeom>
            <a:solidFill>
              <a:srgbClr val="F8D4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ID" sz="1350" dirty="0"/>
            </a:p>
          </p:txBody>
        </p:sp>
        <p:sp>
          <p:nvSpPr>
            <p:cNvPr id="78" name="Freeform 17">
              <a:extLst>
                <a:ext uri="{FF2B5EF4-FFF2-40B4-BE49-F238E27FC236}">
                  <a16:creationId xmlns:a16="http://schemas.microsoft.com/office/drawing/2014/main" id="{FFCEC602-1A58-4F99-824C-BDEC43FB8AC0}"/>
                </a:ext>
              </a:extLst>
            </p:cNvPr>
            <p:cNvSpPr>
              <a:spLocks/>
            </p:cNvSpPr>
            <p:nvPr/>
          </p:nvSpPr>
          <p:spPr bwMode="auto">
            <a:xfrm rot="2113072" flipH="1">
              <a:off x="5478898" y="3166042"/>
              <a:ext cx="811774" cy="444009"/>
            </a:xfrm>
            <a:custGeom>
              <a:avLst/>
              <a:gdLst>
                <a:gd name="T0" fmla="*/ 191 w 192"/>
                <a:gd name="T1" fmla="*/ 47 h 105"/>
                <a:gd name="T2" fmla="*/ 146 w 192"/>
                <a:gd name="T3" fmla="*/ 97 h 105"/>
                <a:gd name="T4" fmla="*/ 52 w 192"/>
                <a:gd name="T5" fmla="*/ 103 h 105"/>
                <a:gd name="T6" fmla="*/ 1 w 192"/>
                <a:gd name="T7" fmla="*/ 58 h 105"/>
                <a:gd name="T8" fmla="*/ 1 w 192"/>
                <a:gd name="T9" fmla="*/ 58 h 105"/>
                <a:gd name="T10" fmla="*/ 46 w 192"/>
                <a:gd name="T11" fmla="*/ 8 h 105"/>
                <a:gd name="T12" fmla="*/ 140 w 192"/>
                <a:gd name="T13" fmla="*/ 2 h 105"/>
                <a:gd name="T14" fmla="*/ 191 w 192"/>
                <a:gd name="T15" fmla="*/ 47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2" h="105">
                  <a:moveTo>
                    <a:pt x="191" y="47"/>
                  </a:moveTo>
                  <a:cubicBezTo>
                    <a:pt x="192" y="73"/>
                    <a:pt x="172" y="96"/>
                    <a:pt x="146" y="97"/>
                  </a:cubicBezTo>
                  <a:cubicBezTo>
                    <a:pt x="52" y="103"/>
                    <a:pt x="52" y="103"/>
                    <a:pt x="52" y="103"/>
                  </a:cubicBezTo>
                  <a:cubicBezTo>
                    <a:pt x="26" y="105"/>
                    <a:pt x="3" y="85"/>
                    <a:pt x="1" y="58"/>
                  </a:cubicBezTo>
                  <a:cubicBezTo>
                    <a:pt x="1" y="58"/>
                    <a:pt x="1" y="58"/>
                    <a:pt x="1" y="58"/>
                  </a:cubicBezTo>
                  <a:cubicBezTo>
                    <a:pt x="0" y="32"/>
                    <a:pt x="20" y="9"/>
                    <a:pt x="46" y="8"/>
                  </a:cubicBezTo>
                  <a:cubicBezTo>
                    <a:pt x="140" y="2"/>
                    <a:pt x="140" y="2"/>
                    <a:pt x="140" y="2"/>
                  </a:cubicBezTo>
                  <a:cubicBezTo>
                    <a:pt x="166" y="0"/>
                    <a:pt x="189" y="20"/>
                    <a:pt x="191" y="47"/>
                  </a:cubicBezTo>
                  <a:close/>
                </a:path>
              </a:pathLst>
            </a:custGeom>
            <a:solidFill>
              <a:srgbClr val="F8D4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ID" sz="1350" dirty="0"/>
            </a:p>
          </p:txBody>
        </p:sp>
        <p:sp>
          <p:nvSpPr>
            <p:cNvPr id="79" name="Freeform 18">
              <a:extLst>
                <a:ext uri="{FF2B5EF4-FFF2-40B4-BE49-F238E27FC236}">
                  <a16:creationId xmlns:a16="http://schemas.microsoft.com/office/drawing/2014/main" id="{A4AA3FF3-4A7C-4C8E-B6B9-11E0AC94DF8B}"/>
                </a:ext>
              </a:extLst>
            </p:cNvPr>
            <p:cNvSpPr>
              <a:spLocks/>
            </p:cNvSpPr>
            <p:nvPr/>
          </p:nvSpPr>
          <p:spPr bwMode="auto">
            <a:xfrm rot="2113072" flipH="1">
              <a:off x="4957756" y="3762923"/>
              <a:ext cx="719834" cy="392432"/>
            </a:xfrm>
            <a:custGeom>
              <a:avLst/>
              <a:gdLst>
                <a:gd name="T0" fmla="*/ 170 w 171"/>
                <a:gd name="T1" fmla="*/ 41 h 93"/>
                <a:gd name="T2" fmla="*/ 130 w 171"/>
                <a:gd name="T3" fmla="*/ 86 h 93"/>
                <a:gd name="T4" fmla="*/ 47 w 171"/>
                <a:gd name="T5" fmla="*/ 91 h 93"/>
                <a:gd name="T6" fmla="*/ 2 w 171"/>
                <a:gd name="T7" fmla="*/ 52 h 93"/>
                <a:gd name="T8" fmla="*/ 2 w 171"/>
                <a:gd name="T9" fmla="*/ 52 h 93"/>
                <a:gd name="T10" fmla="*/ 42 w 171"/>
                <a:gd name="T11" fmla="*/ 6 h 93"/>
                <a:gd name="T12" fmla="*/ 125 w 171"/>
                <a:gd name="T13" fmla="*/ 1 h 93"/>
                <a:gd name="T14" fmla="*/ 170 w 171"/>
                <a:gd name="T15" fmla="*/ 41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1" h="93">
                  <a:moveTo>
                    <a:pt x="170" y="41"/>
                  </a:moveTo>
                  <a:cubicBezTo>
                    <a:pt x="171" y="65"/>
                    <a:pt x="153" y="85"/>
                    <a:pt x="130" y="86"/>
                  </a:cubicBezTo>
                  <a:cubicBezTo>
                    <a:pt x="47" y="91"/>
                    <a:pt x="47" y="91"/>
                    <a:pt x="47" y="91"/>
                  </a:cubicBezTo>
                  <a:cubicBezTo>
                    <a:pt x="23" y="93"/>
                    <a:pt x="3" y="75"/>
                    <a:pt x="2" y="52"/>
                  </a:cubicBezTo>
                  <a:cubicBezTo>
                    <a:pt x="2" y="52"/>
                    <a:pt x="2" y="52"/>
                    <a:pt x="2" y="52"/>
                  </a:cubicBezTo>
                  <a:cubicBezTo>
                    <a:pt x="0" y="28"/>
                    <a:pt x="18" y="8"/>
                    <a:pt x="42" y="6"/>
                  </a:cubicBezTo>
                  <a:cubicBezTo>
                    <a:pt x="125" y="1"/>
                    <a:pt x="125" y="1"/>
                    <a:pt x="125" y="1"/>
                  </a:cubicBezTo>
                  <a:cubicBezTo>
                    <a:pt x="148" y="0"/>
                    <a:pt x="168" y="18"/>
                    <a:pt x="170" y="41"/>
                  </a:cubicBezTo>
                  <a:close/>
                </a:path>
              </a:pathLst>
            </a:custGeom>
            <a:solidFill>
              <a:srgbClr val="F8D4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ID" sz="1350" dirty="0"/>
            </a:p>
          </p:txBody>
        </p:sp>
        <p:sp>
          <p:nvSpPr>
            <p:cNvPr id="80" name="Freeform 19">
              <a:extLst>
                <a:ext uri="{FF2B5EF4-FFF2-40B4-BE49-F238E27FC236}">
                  <a16:creationId xmlns:a16="http://schemas.microsoft.com/office/drawing/2014/main" id="{B1CD7B9D-E20E-43DD-9865-9E3004B57A60}"/>
                </a:ext>
              </a:extLst>
            </p:cNvPr>
            <p:cNvSpPr>
              <a:spLocks/>
            </p:cNvSpPr>
            <p:nvPr/>
          </p:nvSpPr>
          <p:spPr bwMode="auto">
            <a:xfrm rot="2113072" flipH="1">
              <a:off x="4838841" y="4090187"/>
              <a:ext cx="634620" cy="345340"/>
            </a:xfrm>
            <a:custGeom>
              <a:avLst/>
              <a:gdLst>
                <a:gd name="T0" fmla="*/ 149 w 150"/>
                <a:gd name="T1" fmla="*/ 37 h 82"/>
                <a:gd name="T2" fmla="*/ 114 w 150"/>
                <a:gd name="T3" fmla="*/ 76 h 82"/>
                <a:gd name="T4" fmla="*/ 41 w 150"/>
                <a:gd name="T5" fmla="*/ 81 h 82"/>
                <a:gd name="T6" fmla="*/ 1 w 150"/>
                <a:gd name="T7" fmla="*/ 46 h 82"/>
                <a:gd name="T8" fmla="*/ 1 w 150"/>
                <a:gd name="T9" fmla="*/ 46 h 82"/>
                <a:gd name="T10" fmla="*/ 36 w 150"/>
                <a:gd name="T11" fmla="*/ 6 h 82"/>
                <a:gd name="T12" fmla="*/ 109 w 150"/>
                <a:gd name="T13" fmla="*/ 2 h 82"/>
                <a:gd name="T14" fmla="*/ 149 w 150"/>
                <a:gd name="T15" fmla="*/ 3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0" h="82">
                  <a:moveTo>
                    <a:pt x="149" y="37"/>
                  </a:moveTo>
                  <a:cubicBezTo>
                    <a:pt x="150" y="57"/>
                    <a:pt x="135" y="75"/>
                    <a:pt x="114" y="76"/>
                  </a:cubicBezTo>
                  <a:cubicBezTo>
                    <a:pt x="41" y="81"/>
                    <a:pt x="41" y="81"/>
                    <a:pt x="41" y="81"/>
                  </a:cubicBezTo>
                  <a:cubicBezTo>
                    <a:pt x="20" y="82"/>
                    <a:pt x="2" y="67"/>
                    <a:pt x="1" y="46"/>
                  </a:cubicBezTo>
                  <a:cubicBezTo>
                    <a:pt x="1" y="46"/>
                    <a:pt x="1" y="46"/>
                    <a:pt x="1" y="46"/>
                  </a:cubicBezTo>
                  <a:cubicBezTo>
                    <a:pt x="0" y="25"/>
                    <a:pt x="16" y="7"/>
                    <a:pt x="36" y="6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30" y="0"/>
                    <a:pt x="148" y="16"/>
                    <a:pt x="149" y="37"/>
                  </a:cubicBezTo>
                  <a:close/>
                </a:path>
              </a:pathLst>
            </a:custGeom>
            <a:solidFill>
              <a:srgbClr val="F8D4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rmAutofit lnSpcReduction="10000"/>
            </a:bodyPr>
            <a:lstStyle/>
            <a:p>
              <a:endParaRPr lang="en-ID" sz="1350" dirty="0"/>
            </a:p>
          </p:txBody>
        </p:sp>
        <p:sp>
          <p:nvSpPr>
            <p:cNvPr id="81" name="Oval 443">
              <a:extLst>
                <a:ext uri="{FF2B5EF4-FFF2-40B4-BE49-F238E27FC236}">
                  <a16:creationId xmlns:a16="http://schemas.microsoft.com/office/drawing/2014/main" id="{91AFC735-0CDB-47A4-B099-E48F584789F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8100000" flipH="1">
              <a:off x="6514118" y="5369708"/>
              <a:ext cx="186581" cy="1865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ID" sz="1350" dirty="0"/>
            </a:p>
          </p:txBody>
        </p:sp>
        <p:sp>
          <p:nvSpPr>
            <p:cNvPr id="82" name="Freeform 99">
              <a:extLst>
                <a:ext uri="{FF2B5EF4-FFF2-40B4-BE49-F238E27FC236}">
                  <a16:creationId xmlns:a16="http://schemas.microsoft.com/office/drawing/2014/main" id="{F223C000-3145-48E3-90B4-9B7D544F1A68}"/>
                </a:ext>
              </a:extLst>
            </p:cNvPr>
            <p:cNvSpPr/>
            <p:nvPr/>
          </p:nvSpPr>
          <p:spPr>
            <a:xfrm>
              <a:off x="6771168" y="4382720"/>
              <a:ext cx="3292608" cy="2780079"/>
            </a:xfrm>
            <a:custGeom>
              <a:avLst/>
              <a:gdLst>
                <a:gd name="connsiteX0" fmla="*/ 520996 w 2996275"/>
                <a:gd name="connsiteY0" fmla="*/ 0 h 2475279"/>
                <a:gd name="connsiteX1" fmla="*/ 2996275 w 2996275"/>
                <a:gd name="connsiteY1" fmla="*/ 2475279 h 2475279"/>
                <a:gd name="connsiteX2" fmla="*/ 1954283 w 2996275"/>
                <a:gd name="connsiteY2" fmla="*/ 2475279 h 2475279"/>
                <a:gd name="connsiteX3" fmla="*/ 0 w 2996275"/>
                <a:gd name="connsiteY3" fmla="*/ 520996 h 2475279"/>
                <a:gd name="connsiteX4" fmla="*/ 520996 w 2996275"/>
                <a:gd name="connsiteY4" fmla="*/ 0 h 2475279"/>
                <a:gd name="connsiteX0" fmla="*/ 520996 w 2996275"/>
                <a:gd name="connsiteY0" fmla="*/ 0 h 2780079"/>
                <a:gd name="connsiteX1" fmla="*/ 2996275 w 2996275"/>
                <a:gd name="connsiteY1" fmla="*/ 2475279 h 2780079"/>
                <a:gd name="connsiteX2" fmla="*/ 2267550 w 2996275"/>
                <a:gd name="connsiteY2" fmla="*/ 2780079 h 2780079"/>
                <a:gd name="connsiteX3" fmla="*/ 0 w 2996275"/>
                <a:gd name="connsiteY3" fmla="*/ 520996 h 2780079"/>
                <a:gd name="connsiteX4" fmla="*/ 520996 w 2996275"/>
                <a:gd name="connsiteY4" fmla="*/ 0 h 2780079"/>
                <a:gd name="connsiteX0" fmla="*/ 520996 w 3292608"/>
                <a:gd name="connsiteY0" fmla="*/ 0 h 2780079"/>
                <a:gd name="connsiteX1" fmla="*/ 3292608 w 3292608"/>
                <a:gd name="connsiteY1" fmla="*/ 2763146 h 2780079"/>
                <a:gd name="connsiteX2" fmla="*/ 2267550 w 3292608"/>
                <a:gd name="connsiteY2" fmla="*/ 2780079 h 2780079"/>
                <a:gd name="connsiteX3" fmla="*/ 0 w 3292608"/>
                <a:gd name="connsiteY3" fmla="*/ 520996 h 2780079"/>
                <a:gd name="connsiteX4" fmla="*/ 520996 w 3292608"/>
                <a:gd name="connsiteY4" fmla="*/ 0 h 278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92608" h="2780079">
                  <a:moveTo>
                    <a:pt x="520996" y="0"/>
                  </a:moveTo>
                  <a:lnTo>
                    <a:pt x="3292608" y="2763146"/>
                  </a:lnTo>
                  <a:lnTo>
                    <a:pt x="2267550" y="2780079"/>
                  </a:lnTo>
                  <a:lnTo>
                    <a:pt x="0" y="520996"/>
                  </a:lnTo>
                  <a:lnTo>
                    <a:pt x="520996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 sz="1350" dirty="0"/>
            </a:p>
          </p:txBody>
        </p:sp>
      </p:grpSp>
      <p:sp>
        <p:nvSpPr>
          <p:cNvPr id="88" name="TextBox 87">
            <a:extLst>
              <a:ext uri="{FF2B5EF4-FFF2-40B4-BE49-F238E27FC236}">
                <a16:creationId xmlns:a16="http://schemas.microsoft.com/office/drawing/2014/main" id="{7C977E03-B30A-4C91-B62E-289024E04C34}"/>
              </a:ext>
            </a:extLst>
          </p:cNvPr>
          <p:cNvSpPr txBox="1"/>
          <p:nvPr/>
        </p:nvSpPr>
        <p:spPr>
          <a:xfrm>
            <a:off x="73185" y="3728091"/>
            <a:ext cx="2570958" cy="1333037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>
              <a:lnSpc>
                <a:spcPct val="120000"/>
              </a:lnSpc>
            </a:pPr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To successfully encrypt data one method is to use ‘public’ and ‘private’ keys.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2C77D4F3-18BC-4437-95AA-09DECAD4A03B}"/>
              </a:ext>
            </a:extLst>
          </p:cNvPr>
          <p:cNvSpPr txBox="1"/>
          <p:nvPr/>
        </p:nvSpPr>
        <p:spPr>
          <a:xfrm>
            <a:off x="6727551" y="4668174"/>
            <a:ext cx="2311946" cy="581698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r">
              <a:lnSpc>
                <a:spcPct val="120000"/>
              </a:lnSpc>
            </a:pPr>
            <a:r>
              <a:rPr lang="en-GB" sz="17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‘public’ key is used to communicate with the sender.</a:t>
            </a:r>
            <a:endParaRPr lang="en-US" sz="1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03765A5F-890C-4B1C-8860-60A886D30D71}"/>
              </a:ext>
            </a:extLst>
          </p:cNvPr>
          <p:cNvCxnSpPr/>
          <p:nvPr/>
        </p:nvCxnSpPr>
        <p:spPr>
          <a:xfrm>
            <a:off x="1300162" y="3211687"/>
            <a:ext cx="1334453" cy="0"/>
          </a:xfrm>
          <a:prstGeom prst="straightConnector1">
            <a:avLst/>
          </a:prstGeom>
          <a:ln w="12700">
            <a:solidFill>
              <a:schemeClr val="accent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>
            <a:extLst>
              <a:ext uri="{FF2B5EF4-FFF2-40B4-BE49-F238E27FC236}">
                <a16:creationId xmlns:a16="http://schemas.microsoft.com/office/drawing/2014/main" id="{41C4D2AA-B023-4C9A-BDEE-2D35AEB415DD}"/>
              </a:ext>
            </a:extLst>
          </p:cNvPr>
          <p:cNvSpPr txBox="1"/>
          <p:nvPr/>
        </p:nvSpPr>
        <p:spPr>
          <a:xfrm>
            <a:off x="5711428" y="2018121"/>
            <a:ext cx="3258401" cy="1214947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r">
              <a:lnSpc>
                <a:spcPct val="120000"/>
              </a:lnSpc>
            </a:pPr>
            <a:r>
              <a:rPr lang="en-GB" sz="17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‘private’ key is used by the sender of information. The private key is just that, private. It is typically stored on a device and never leaves it.</a:t>
            </a:r>
            <a:endParaRPr lang="en-US" sz="1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CA0CFA26-4C24-431C-B466-11AA39E2BC54}"/>
              </a:ext>
            </a:extLst>
          </p:cNvPr>
          <p:cNvCxnSpPr/>
          <p:nvPr/>
        </p:nvCxnSpPr>
        <p:spPr>
          <a:xfrm flipH="1">
            <a:off x="6383655" y="1583310"/>
            <a:ext cx="1468113" cy="0"/>
          </a:xfrm>
          <a:prstGeom prst="straightConnector1">
            <a:avLst/>
          </a:prstGeom>
          <a:ln w="12700">
            <a:solidFill>
              <a:schemeClr val="accent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DADC3213-4993-4174-82C1-13B7A727D19F}"/>
              </a:ext>
            </a:extLst>
          </p:cNvPr>
          <p:cNvCxnSpPr/>
          <p:nvPr/>
        </p:nvCxnSpPr>
        <p:spPr>
          <a:xfrm flipH="1">
            <a:off x="6383655" y="4151275"/>
            <a:ext cx="1468113" cy="0"/>
          </a:xfrm>
          <a:prstGeom prst="straightConnector1">
            <a:avLst/>
          </a:prstGeom>
          <a:ln w="12700">
            <a:solidFill>
              <a:schemeClr val="accent4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Oval 95">
            <a:extLst>
              <a:ext uri="{FF2B5EF4-FFF2-40B4-BE49-F238E27FC236}">
                <a16:creationId xmlns:a16="http://schemas.microsoft.com/office/drawing/2014/main" id="{2009AA0D-1B33-4E42-B904-DACDEF4E013D}"/>
              </a:ext>
            </a:extLst>
          </p:cNvPr>
          <p:cNvSpPr/>
          <p:nvPr/>
        </p:nvSpPr>
        <p:spPr>
          <a:xfrm>
            <a:off x="2720579" y="2986379"/>
            <a:ext cx="450616" cy="450616"/>
          </a:xfrm>
          <a:prstGeom prst="ellipse">
            <a:avLst/>
          </a:prstGeom>
          <a:solidFill>
            <a:schemeClr val="accent2"/>
          </a:solidFill>
          <a:ln w="28575"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85000" lnSpcReduction="10000"/>
          </a:bodyPr>
          <a:lstStyle/>
          <a:p>
            <a:pPr algn="ctr"/>
            <a:r>
              <a:rPr lang="id-ID" sz="1050" b="1" dirty="0">
                <a:solidFill>
                  <a:schemeClr val="bg1"/>
                </a:solidFill>
              </a:rPr>
              <a:t>01</a:t>
            </a:r>
            <a:endParaRPr lang="en-US" sz="1050" b="1" dirty="0">
              <a:solidFill>
                <a:schemeClr val="bg1"/>
              </a:solidFill>
            </a:endParaRPr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6483278A-3DB5-48F8-B16D-F3DD1A09D078}"/>
              </a:ext>
            </a:extLst>
          </p:cNvPr>
          <p:cNvSpPr/>
          <p:nvPr/>
        </p:nvSpPr>
        <p:spPr>
          <a:xfrm>
            <a:off x="5825940" y="1358003"/>
            <a:ext cx="450616" cy="450616"/>
          </a:xfrm>
          <a:prstGeom prst="ellipse">
            <a:avLst/>
          </a:prstGeom>
          <a:solidFill>
            <a:schemeClr val="accent1"/>
          </a:solidFill>
          <a:ln w="28575"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85000" lnSpcReduction="10000"/>
          </a:bodyPr>
          <a:lstStyle/>
          <a:p>
            <a:pPr algn="ctr"/>
            <a:r>
              <a:rPr lang="id-ID" sz="1050" b="1" dirty="0">
                <a:solidFill>
                  <a:schemeClr val="bg1"/>
                </a:solidFill>
              </a:rPr>
              <a:t>02</a:t>
            </a:r>
            <a:endParaRPr lang="en-US" sz="1050" b="1" dirty="0">
              <a:solidFill>
                <a:schemeClr val="bg1"/>
              </a:solidFill>
            </a:endParaRPr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A9A0565D-C3C3-40B0-B4C0-4316567F4B92}"/>
              </a:ext>
            </a:extLst>
          </p:cNvPr>
          <p:cNvSpPr/>
          <p:nvPr/>
        </p:nvSpPr>
        <p:spPr>
          <a:xfrm>
            <a:off x="5825940" y="3925968"/>
            <a:ext cx="450616" cy="450616"/>
          </a:xfrm>
          <a:prstGeom prst="ellipse">
            <a:avLst/>
          </a:prstGeom>
          <a:solidFill>
            <a:schemeClr val="accent4"/>
          </a:solidFill>
          <a:ln w="28575"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85000" lnSpcReduction="10000"/>
          </a:bodyPr>
          <a:lstStyle/>
          <a:p>
            <a:pPr algn="ctr"/>
            <a:r>
              <a:rPr lang="id-ID" sz="1050" b="1" dirty="0">
                <a:solidFill>
                  <a:schemeClr val="bg1"/>
                </a:solidFill>
              </a:rPr>
              <a:t>03</a:t>
            </a:r>
            <a:endParaRPr lang="en-US" sz="1050" b="1" dirty="0">
              <a:solidFill>
                <a:schemeClr val="bg1"/>
              </a:solidFill>
            </a:endParaRPr>
          </a:p>
        </p:txBody>
      </p:sp>
      <p:grpSp>
        <p:nvGrpSpPr>
          <p:cNvPr id="99" name="Group 98">
            <a:extLst>
              <a:ext uri="{FF2B5EF4-FFF2-40B4-BE49-F238E27FC236}">
                <a16:creationId xmlns:a16="http://schemas.microsoft.com/office/drawing/2014/main" id="{440B6501-EFBC-4DE0-9D84-DDBBC883CF17}"/>
              </a:ext>
            </a:extLst>
          </p:cNvPr>
          <p:cNvGrpSpPr/>
          <p:nvPr/>
        </p:nvGrpSpPr>
        <p:grpSpPr>
          <a:xfrm>
            <a:off x="7690768" y="1171019"/>
            <a:ext cx="824582" cy="824582"/>
            <a:chOff x="10254358" y="1051372"/>
            <a:chExt cx="1099442" cy="1099442"/>
          </a:xfr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1" name="Oval 152">
              <a:extLst>
                <a:ext uri="{FF2B5EF4-FFF2-40B4-BE49-F238E27FC236}">
                  <a16:creationId xmlns:a16="http://schemas.microsoft.com/office/drawing/2014/main" id="{EAF8CA65-EB5F-48ED-850A-3D0917D923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54358" y="1051372"/>
              <a:ext cx="1099442" cy="109944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id-ID" sz="1350"/>
            </a:p>
          </p:txBody>
        </p:sp>
        <p:pic>
          <p:nvPicPr>
            <p:cNvPr id="102" name="Picture 101">
              <a:extLst>
                <a:ext uri="{FF2B5EF4-FFF2-40B4-BE49-F238E27FC236}">
                  <a16:creationId xmlns:a16="http://schemas.microsoft.com/office/drawing/2014/main" id="{5DDBA441-D043-4EB1-AD2A-87D1A341BF4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1735" y="1170766"/>
              <a:ext cx="660399" cy="811528"/>
            </a:xfrm>
            <a:prstGeom prst="rect">
              <a:avLst/>
            </a:prstGeom>
          </p:spPr>
        </p:pic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14E47875-9BCC-47AB-8C89-8BBD641026D3}"/>
              </a:ext>
            </a:extLst>
          </p:cNvPr>
          <p:cNvGrpSpPr/>
          <p:nvPr/>
        </p:nvGrpSpPr>
        <p:grpSpPr>
          <a:xfrm>
            <a:off x="7689784" y="3738493"/>
            <a:ext cx="825566" cy="825566"/>
            <a:chOff x="10253046" y="4091490"/>
            <a:chExt cx="1100754" cy="1100755"/>
          </a:xfr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4" name="Oval 116">
              <a:extLst>
                <a:ext uri="{FF2B5EF4-FFF2-40B4-BE49-F238E27FC236}">
                  <a16:creationId xmlns:a16="http://schemas.microsoft.com/office/drawing/2014/main" id="{BF12ED78-F454-483F-BDDC-2C72728760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53046" y="4091490"/>
              <a:ext cx="1100754" cy="1100755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id-ID" sz="1350"/>
            </a:p>
          </p:txBody>
        </p:sp>
        <p:pic>
          <p:nvPicPr>
            <p:cNvPr id="105" name="Picture 104">
              <a:extLst>
                <a:ext uri="{FF2B5EF4-FFF2-40B4-BE49-F238E27FC236}">
                  <a16:creationId xmlns:a16="http://schemas.microsoft.com/office/drawing/2014/main" id="{8B897C0C-BE17-45F6-86F6-5CEE7A70FA4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97068" y="4233335"/>
              <a:ext cx="818652" cy="818652"/>
            </a:xfrm>
            <a:prstGeom prst="rect">
              <a:avLst/>
            </a:prstGeom>
          </p:spPr>
        </p:pic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4F9D65B8-9989-432E-843C-EC60A12DAEFE}"/>
              </a:ext>
            </a:extLst>
          </p:cNvPr>
          <p:cNvGrpSpPr/>
          <p:nvPr/>
        </p:nvGrpSpPr>
        <p:grpSpPr>
          <a:xfrm>
            <a:off x="628650" y="2799396"/>
            <a:ext cx="824582" cy="824582"/>
            <a:chOff x="838200" y="2839361"/>
            <a:chExt cx="1099442" cy="1099442"/>
          </a:xfrm>
        </p:grpSpPr>
        <p:sp>
          <p:nvSpPr>
            <p:cNvPr id="107" name="Oval 89">
              <a:extLst>
                <a:ext uri="{FF2B5EF4-FFF2-40B4-BE49-F238E27FC236}">
                  <a16:creationId xmlns:a16="http://schemas.microsoft.com/office/drawing/2014/main" id="{FB1A9A3C-9AF4-4537-8454-72820DE45B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8200" y="2839361"/>
              <a:ext cx="1099442" cy="10994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id-ID" sz="1350"/>
            </a:p>
          </p:txBody>
        </p:sp>
        <p:pic>
          <p:nvPicPr>
            <p:cNvPr id="108" name="Picture 107">
              <a:extLst>
                <a:ext uri="{FF2B5EF4-FFF2-40B4-BE49-F238E27FC236}">
                  <a16:creationId xmlns:a16="http://schemas.microsoft.com/office/drawing/2014/main" id="{37B3A0A3-015C-4914-8713-C12B2C7B212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4465" y="3056467"/>
              <a:ext cx="715562" cy="710587"/>
            </a:xfrm>
            <a:prstGeom prst="rect">
              <a:avLst/>
            </a:prstGeom>
          </p:spPr>
        </p:pic>
      </p:grp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-27384"/>
            <a:ext cx="9039497" cy="691673"/>
          </a:xfrm>
          <a:solidFill>
            <a:schemeClr val="tx2"/>
          </a:solidFill>
        </p:spPr>
        <p:txBody>
          <a:bodyPr>
            <a:normAutofit/>
          </a:bodyPr>
          <a:lstStyle/>
          <a:p>
            <a:pPr algn="ctr"/>
            <a:r>
              <a:rPr lang="en-GB" sz="3200" dirty="0" smtClean="0">
                <a:solidFill>
                  <a:schemeClr val="bg1">
                    <a:lumMod val="85000"/>
                  </a:schemeClr>
                </a:solidFill>
              </a:rPr>
              <a:t>How Encryption </a:t>
            </a:r>
            <a:r>
              <a:rPr lang="en-GB" sz="3200" dirty="0">
                <a:solidFill>
                  <a:schemeClr val="bg1">
                    <a:lumMod val="85000"/>
                  </a:schemeClr>
                </a:solidFill>
              </a:rPr>
              <a:t>W</a:t>
            </a:r>
            <a:r>
              <a:rPr lang="en-GB" sz="3200" dirty="0" smtClean="0">
                <a:solidFill>
                  <a:schemeClr val="bg1">
                    <a:lumMod val="85000"/>
                  </a:schemeClr>
                </a:solidFill>
              </a:rPr>
              <a:t>orks - </a:t>
            </a:r>
            <a:r>
              <a:rPr lang="en-US" sz="3200" dirty="0" smtClean="0">
                <a:solidFill>
                  <a:schemeClr val="bg1">
                    <a:lumMod val="85000"/>
                  </a:schemeClr>
                </a:solidFill>
              </a:rPr>
              <a:t>Keys</a:t>
            </a:r>
            <a:endParaRPr lang="en-US" sz="32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E5965A41-9C97-4D36-87AF-7A78A3EC164C}"/>
              </a:ext>
            </a:extLst>
          </p:cNvPr>
          <p:cNvSpPr/>
          <p:nvPr/>
        </p:nvSpPr>
        <p:spPr>
          <a:xfrm>
            <a:off x="0" y="5942546"/>
            <a:ext cx="9144000" cy="94164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 sz="1350" dirty="0"/>
          </a:p>
        </p:txBody>
      </p:sp>
      <p:sp>
        <p:nvSpPr>
          <p:cNvPr id="40" name="Freeform 1722"/>
          <p:cNvSpPr>
            <a:spLocks/>
          </p:cNvSpPr>
          <p:nvPr/>
        </p:nvSpPr>
        <p:spPr bwMode="auto">
          <a:xfrm>
            <a:off x="2809374" y="2448634"/>
            <a:ext cx="832433" cy="536456"/>
          </a:xfrm>
          <a:custGeom>
            <a:avLst/>
            <a:gdLst>
              <a:gd name="T0" fmla="*/ 649 w 719"/>
              <a:gd name="T1" fmla="*/ 131 h 466"/>
              <a:gd name="T2" fmla="*/ 613 w 719"/>
              <a:gd name="T3" fmla="*/ 182 h 466"/>
              <a:gd name="T4" fmla="*/ 611 w 719"/>
              <a:gd name="T5" fmla="*/ 191 h 466"/>
              <a:gd name="T6" fmla="*/ 613 w 719"/>
              <a:gd name="T7" fmla="*/ 199 h 466"/>
              <a:gd name="T8" fmla="*/ 618 w 719"/>
              <a:gd name="T9" fmla="*/ 207 h 466"/>
              <a:gd name="T10" fmla="*/ 629 w 719"/>
              <a:gd name="T11" fmla="*/ 214 h 466"/>
              <a:gd name="T12" fmla="*/ 641 w 719"/>
              <a:gd name="T13" fmla="*/ 214 h 466"/>
              <a:gd name="T14" fmla="*/ 651 w 719"/>
              <a:gd name="T15" fmla="*/ 209 h 466"/>
              <a:gd name="T16" fmla="*/ 715 w 719"/>
              <a:gd name="T17" fmla="*/ 121 h 466"/>
              <a:gd name="T18" fmla="*/ 715 w 719"/>
              <a:gd name="T19" fmla="*/ 121 h 466"/>
              <a:gd name="T20" fmla="*/ 718 w 719"/>
              <a:gd name="T21" fmla="*/ 115 h 466"/>
              <a:gd name="T22" fmla="*/ 718 w 719"/>
              <a:gd name="T23" fmla="*/ 113 h 466"/>
              <a:gd name="T24" fmla="*/ 719 w 719"/>
              <a:gd name="T25" fmla="*/ 107 h 466"/>
              <a:gd name="T26" fmla="*/ 718 w 719"/>
              <a:gd name="T27" fmla="*/ 100 h 466"/>
              <a:gd name="T28" fmla="*/ 718 w 719"/>
              <a:gd name="T29" fmla="*/ 99 h 466"/>
              <a:gd name="T30" fmla="*/ 715 w 719"/>
              <a:gd name="T31" fmla="*/ 93 h 466"/>
              <a:gd name="T32" fmla="*/ 652 w 719"/>
              <a:gd name="T33" fmla="*/ 6 h 466"/>
              <a:gd name="T34" fmla="*/ 644 w 719"/>
              <a:gd name="T35" fmla="*/ 1 h 466"/>
              <a:gd name="T36" fmla="*/ 635 w 719"/>
              <a:gd name="T37" fmla="*/ 0 h 466"/>
              <a:gd name="T38" fmla="*/ 625 w 719"/>
              <a:gd name="T39" fmla="*/ 2 h 466"/>
              <a:gd name="T40" fmla="*/ 618 w 719"/>
              <a:gd name="T41" fmla="*/ 7 h 466"/>
              <a:gd name="T42" fmla="*/ 613 w 719"/>
              <a:gd name="T43" fmla="*/ 15 h 466"/>
              <a:gd name="T44" fmla="*/ 611 w 719"/>
              <a:gd name="T45" fmla="*/ 24 h 466"/>
              <a:gd name="T46" fmla="*/ 613 w 719"/>
              <a:gd name="T47" fmla="*/ 33 h 466"/>
              <a:gd name="T48" fmla="*/ 649 w 719"/>
              <a:gd name="T49" fmla="*/ 82 h 466"/>
              <a:gd name="T50" fmla="*/ 524 w 719"/>
              <a:gd name="T51" fmla="*/ 85 h 466"/>
              <a:gd name="T52" fmla="*/ 494 w 719"/>
              <a:gd name="T53" fmla="*/ 93 h 466"/>
              <a:gd name="T54" fmla="*/ 466 w 719"/>
              <a:gd name="T55" fmla="*/ 109 h 466"/>
              <a:gd name="T56" fmla="*/ 441 w 719"/>
              <a:gd name="T57" fmla="*/ 130 h 466"/>
              <a:gd name="T58" fmla="*/ 417 w 719"/>
              <a:gd name="T59" fmla="*/ 155 h 466"/>
              <a:gd name="T60" fmla="*/ 394 w 719"/>
              <a:gd name="T61" fmla="*/ 183 h 466"/>
              <a:gd name="T62" fmla="*/ 361 w 719"/>
              <a:gd name="T63" fmla="*/ 230 h 466"/>
              <a:gd name="T64" fmla="*/ 323 w 719"/>
              <a:gd name="T65" fmla="*/ 291 h 466"/>
              <a:gd name="T66" fmla="*/ 284 w 719"/>
              <a:gd name="T67" fmla="*/ 345 h 466"/>
              <a:gd name="T68" fmla="*/ 255 w 719"/>
              <a:gd name="T69" fmla="*/ 379 h 466"/>
              <a:gd name="T70" fmla="*/ 235 w 719"/>
              <a:gd name="T71" fmla="*/ 397 h 466"/>
              <a:gd name="T72" fmla="*/ 212 w 719"/>
              <a:gd name="T73" fmla="*/ 410 h 466"/>
              <a:gd name="T74" fmla="*/ 190 w 719"/>
              <a:gd name="T75" fmla="*/ 417 h 466"/>
              <a:gd name="T76" fmla="*/ 25 w 719"/>
              <a:gd name="T77" fmla="*/ 418 h 466"/>
              <a:gd name="T78" fmla="*/ 15 w 719"/>
              <a:gd name="T79" fmla="*/ 420 h 466"/>
              <a:gd name="T80" fmla="*/ 8 w 719"/>
              <a:gd name="T81" fmla="*/ 425 h 466"/>
              <a:gd name="T82" fmla="*/ 3 w 719"/>
              <a:gd name="T83" fmla="*/ 432 h 466"/>
              <a:gd name="T84" fmla="*/ 0 w 719"/>
              <a:gd name="T85" fmla="*/ 442 h 466"/>
              <a:gd name="T86" fmla="*/ 3 w 719"/>
              <a:gd name="T87" fmla="*/ 451 h 466"/>
              <a:gd name="T88" fmla="*/ 8 w 719"/>
              <a:gd name="T89" fmla="*/ 459 h 466"/>
              <a:gd name="T90" fmla="*/ 15 w 719"/>
              <a:gd name="T91" fmla="*/ 464 h 466"/>
              <a:gd name="T92" fmla="*/ 25 w 719"/>
              <a:gd name="T93" fmla="*/ 466 h 466"/>
              <a:gd name="T94" fmla="*/ 195 w 719"/>
              <a:gd name="T95" fmla="*/ 464 h 466"/>
              <a:gd name="T96" fmla="*/ 226 w 719"/>
              <a:gd name="T97" fmla="*/ 457 h 466"/>
              <a:gd name="T98" fmla="*/ 254 w 719"/>
              <a:gd name="T99" fmla="*/ 442 h 466"/>
              <a:gd name="T100" fmla="*/ 280 w 719"/>
              <a:gd name="T101" fmla="*/ 422 h 466"/>
              <a:gd name="T102" fmla="*/ 304 w 719"/>
              <a:gd name="T103" fmla="*/ 397 h 466"/>
              <a:gd name="T104" fmla="*/ 327 w 719"/>
              <a:gd name="T105" fmla="*/ 368 h 466"/>
              <a:gd name="T106" fmla="*/ 360 w 719"/>
              <a:gd name="T107" fmla="*/ 321 h 466"/>
              <a:gd name="T108" fmla="*/ 399 w 719"/>
              <a:gd name="T109" fmla="*/ 260 h 466"/>
              <a:gd name="T110" fmla="*/ 437 w 719"/>
              <a:gd name="T111" fmla="*/ 206 h 466"/>
              <a:gd name="T112" fmla="*/ 466 w 719"/>
              <a:gd name="T113" fmla="*/ 172 h 466"/>
              <a:gd name="T114" fmla="*/ 486 w 719"/>
              <a:gd name="T115" fmla="*/ 153 h 466"/>
              <a:gd name="T116" fmla="*/ 507 w 719"/>
              <a:gd name="T117" fmla="*/ 140 h 466"/>
              <a:gd name="T118" fmla="*/ 529 w 719"/>
              <a:gd name="T119" fmla="*/ 132 h 4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19" h="466">
                <a:moveTo>
                  <a:pt x="541" y="131"/>
                </a:moveTo>
                <a:lnTo>
                  <a:pt x="649" y="131"/>
                </a:lnTo>
                <a:lnTo>
                  <a:pt x="615" y="177"/>
                </a:lnTo>
                <a:lnTo>
                  <a:pt x="613" y="182"/>
                </a:lnTo>
                <a:lnTo>
                  <a:pt x="612" y="186"/>
                </a:lnTo>
                <a:lnTo>
                  <a:pt x="611" y="191"/>
                </a:lnTo>
                <a:lnTo>
                  <a:pt x="612" y="195"/>
                </a:lnTo>
                <a:lnTo>
                  <a:pt x="613" y="199"/>
                </a:lnTo>
                <a:lnTo>
                  <a:pt x="615" y="204"/>
                </a:lnTo>
                <a:lnTo>
                  <a:pt x="618" y="207"/>
                </a:lnTo>
                <a:lnTo>
                  <a:pt x="622" y="210"/>
                </a:lnTo>
                <a:lnTo>
                  <a:pt x="629" y="214"/>
                </a:lnTo>
                <a:lnTo>
                  <a:pt x="635" y="215"/>
                </a:lnTo>
                <a:lnTo>
                  <a:pt x="641" y="214"/>
                </a:lnTo>
                <a:lnTo>
                  <a:pt x="646" y="212"/>
                </a:lnTo>
                <a:lnTo>
                  <a:pt x="651" y="209"/>
                </a:lnTo>
                <a:lnTo>
                  <a:pt x="655" y="205"/>
                </a:lnTo>
                <a:lnTo>
                  <a:pt x="715" y="121"/>
                </a:lnTo>
                <a:lnTo>
                  <a:pt x="715" y="121"/>
                </a:lnTo>
                <a:lnTo>
                  <a:pt x="715" y="121"/>
                </a:lnTo>
                <a:lnTo>
                  <a:pt x="717" y="118"/>
                </a:lnTo>
                <a:lnTo>
                  <a:pt x="718" y="115"/>
                </a:lnTo>
                <a:lnTo>
                  <a:pt x="718" y="114"/>
                </a:lnTo>
                <a:lnTo>
                  <a:pt x="718" y="113"/>
                </a:lnTo>
                <a:lnTo>
                  <a:pt x="719" y="110"/>
                </a:lnTo>
                <a:lnTo>
                  <a:pt x="719" y="107"/>
                </a:lnTo>
                <a:lnTo>
                  <a:pt x="719" y="103"/>
                </a:lnTo>
                <a:lnTo>
                  <a:pt x="718" y="100"/>
                </a:lnTo>
                <a:lnTo>
                  <a:pt x="718" y="100"/>
                </a:lnTo>
                <a:lnTo>
                  <a:pt x="718" y="99"/>
                </a:lnTo>
                <a:lnTo>
                  <a:pt x="717" y="96"/>
                </a:lnTo>
                <a:lnTo>
                  <a:pt x="715" y="93"/>
                </a:lnTo>
                <a:lnTo>
                  <a:pt x="655" y="9"/>
                </a:lnTo>
                <a:lnTo>
                  <a:pt x="652" y="6"/>
                </a:lnTo>
                <a:lnTo>
                  <a:pt x="647" y="3"/>
                </a:lnTo>
                <a:lnTo>
                  <a:pt x="644" y="1"/>
                </a:lnTo>
                <a:lnTo>
                  <a:pt x="640" y="0"/>
                </a:lnTo>
                <a:lnTo>
                  <a:pt x="635" y="0"/>
                </a:lnTo>
                <a:lnTo>
                  <a:pt x="630" y="0"/>
                </a:lnTo>
                <a:lnTo>
                  <a:pt x="625" y="2"/>
                </a:lnTo>
                <a:lnTo>
                  <a:pt x="622" y="4"/>
                </a:lnTo>
                <a:lnTo>
                  <a:pt x="618" y="7"/>
                </a:lnTo>
                <a:lnTo>
                  <a:pt x="615" y="11"/>
                </a:lnTo>
                <a:lnTo>
                  <a:pt x="613" y="15"/>
                </a:lnTo>
                <a:lnTo>
                  <a:pt x="612" y="19"/>
                </a:lnTo>
                <a:lnTo>
                  <a:pt x="611" y="24"/>
                </a:lnTo>
                <a:lnTo>
                  <a:pt x="612" y="28"/>
                </a:lnTo>
                <a:lnTo>
                  <a:pt x="613" y="33"/>
                </a:lnTo>
                <a:lnTo>
                  <a:pt x="615" y="37"/>
                </a:lnTo>
                <a:lnTo>
                  <a:pt x="649" y="82"/>
                </a:lnTo>
                <a:lnTo>
                  <a:pt x="540" y="82"/>
                </a:lnTo>
                <a:lnTo>
                  <a:pt x="524" y="85"/>
                </a:lnTo>
                <a:lnTo>
                  <a:pt x="508" y="88"/>
                </a:lnTo>
                <a:lnTo>
                  <a:pt x="494" y="93"/>
                </a:lnTo>
                <a:lnTo>
                  <a:pt x="480" y="100"/>
                </a:lnTo>
                <a:lnTo>
                  <a:pt x="466" y="109"/>
                </a:lnTo>
                <a:lnTo>
                  <a:pt x="453" y="119"/>
                </a:lnTo>
                <a:lnTo>
                  <a:pt x="441" y="130"/>
                </a:lnTo>
                <a:lnTo>
                  <a:pt x="429" y="142"/>
                </a:lnTo>
                <a:lnTo>
                  <a:pt x="417" y="155"/>
                </a:lnTo>
                <a:lnTo>
                  <a:pt x="405" y="169"/>
                </a:lnTo>
                <a:lnTo>
                  <a:pt x="394" y="183"/>
                </a:lnTo>
                <a:lnTo>
                  <a:pt x="382" y="198"/>
                </a:lnTo>
                <a:lnTo>
                  <a:pt x="361" y="230"/>
                </a:lnTo>
                <a:lnTo>
                  <a:pt x="341" y="262"/>
                </a:lnTo>
                <a:lnTo>
                  <a:pt x="323" y="291"/>
                </a:lnTo>
                <a:lnTo>
                  <a:pt x="304" y="319"/>
                </a:lnTo>
                <a:lnTo>
                  <a:pt x="284" y="345"/>
                </a:lnTo>
                <a:lnTo>
                  <a:pt x="265" y="368"/>
                </a:lnTo>
                <a:lnTo>
                  <a:pt x="255" y="379"/>
                </a:lnTo>
                <a:lnTo>
                  <a:pt x="244" y="389"/>
                </a:lnTo>
                <a:lnTo>
                  <a:pt x="235" y="397"/>
                </a:lnTo>
                <a:lnTo>
                  <a:pt x="223" y="405"/>
                </a:lnTo>
                <a:lnTo>
                  <a:pt x="212" y="410"/>
                </a:lnTo>
                <a:lnTo>
                  <a:pt x="201" y="415"/>
                </a:lnTo>
                <a:lnTo>
                  <a:pt x="190" y="417"/>
                </a:lnTo>
                <a:lnTo>
                  <a:pt x="178" y="418"/>
                </a:lnTo>
                <a:lnTo>
                  <a:pt x="25" y="418"/>
                </a:lnTo>
                <a:lnTo>
                  <a:pt x="20" y="418"/>
                </a:lnTo>
                <a:lnTo>
                  <a:pt x="15" y="420"/>
                </a:lnTo>
                <a:lnTo>
                  <a:pt x="11" y="422"/>
                </a:lnTo>
                <a:lnTo>
                  <a:pt x="8" y="425"/>
                </a:lnTo>
                <a:lnTo>
                  <a:pt x="5" y="429"/>
                </a:lnTo>
                <a:lnTo>
                  <a:pt x="3" y="432"/>
                </a:lnTo>
                <a:lnTo>
                  <a:pt x="2" y="437"/>
                </a:lnTo>
                <a:lnTo>
                  <a:pt x="0" y="442"/>
                </a:lnTo>
                <a:lnTo>
                  <a:pt x="2" y="447"/>
                </a:lnTo>
                <a:lnTo>
                  <a:pt x="3" y="451"/>
                </a:lnTo>
                <a:lnTo>
                  <a:pt x="5" y="456"/>
                </a:lnTo>
                <a:lnTo>
                  <a:pt x="8" y="459"/>
                </a:lnTo>
                <a:lnTo>
                  <a:pt x="11" y="462"/>
                </a:lnTo>
                <a:lnTo>
                  <a:pt x="15" y="464"/>
                </a:lnTo>
                <a:lnTo>
                  <a:pt x="20" y="466"/>
                </a:lnTo>
                <a:lnTo>
                  <a:pt x="25" y="466"/>
                </a:lnTo>
                <a:lnTo>
                  <a:pt x="178" y="466"/>
                </a:lnTo>
                <a:lnTo>
                  <a:pt x="195" y="464"/>
                </a:lnTo>
                <a:lnTo>
                  <a:pt x="211" y="462"/>
                </a:lnTo>
                <a:lnTo>
                  <a:pt x="226" y="457"/>
                </a:lnTo>
                <a:lnTo>
                  <a:pt x="240" y="450"/>
                </a:lnTo>
                <a:lnTo>
                  <a:pt x="254" y="442"/>
                </a:lnTo>
                <a:lnTo>
                  <a:pt x="268" y="432"/>
                </a:lnTo>
                <a:lnTo>
                  <a:pt x="280" y="422"/>
                </a:lnTo>
                <a:lnTo>
                  <a:pt x="293" y="410"/>
                </a:lnTo>
                <a:lnTo>
                  <a:pt x="304" y="397"/>
                </a:lnTo>
                <a:lnTo>
                  <a:pt x="316" y="383"/>
                </a:lnTo>
                <a:lnTo>
                  <a:pt x="327" y="368"/>
                </a:lnTo>
                <a:lnTo>
                  <a:pt x="338" y="353"/>
                </a:lnTo>
                <a:lnTo>
                  <a:pt x="360" y="321"/>
                </a:lnTo>
                <a:lnTo>
                  <a:pt x="381" y="289"/>
                </a:lnTo>
                <a:lnTo>
                  <a:pt x="399" y="260"/>
                </a:lnTo>
                <a:lnTo>
                  <a:pt x="418" y="233"/>
                </a:lnTo>
                <a:lnTo>
                  <a:pt x="437" y="206"/>
                </a:lnTo>
                <a:lnTo>
                  <a:pt x="456" y="182"/>
                </a:lnTo>
                <a:lnTo>
                  <a:pt x="466" y="172"/>
                </a:lnTo>
                <a:lnTo>
                  <a:pt x="476" y="162"/>
                </a:lnTo>
                <a:lnTo>
                  <a:pt x="486" y="153"/>
                </a:lnTo>
                <a:lnTo>
                  <a:pt x="497" y="146"/>
                </a:lnTo>
                <a:lnTo>
                  <a:pt x="507" y="140"/>
                </a:lnTo>
                <a:lnTo>
                  <a:pt x="518" y="135"/>
                </a:lnTo>
                <a:lnTo>
                  <a:pt x="529" y="132"/>
                </a:lnTo>
                <a:lnTo>
                  <a:pt x="541" y="13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111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withEffect" p14:presetBounceEnd="32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7" dur="1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8" dur="1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9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7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9" dur="500"/>
                                            <p:tgtEl>
                                              <p:spTgt spid="9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1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10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7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9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8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50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2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9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9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9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1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63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6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1" dur="5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8" grpId="0"/>
          <p:bldP spid="89" grpId="0"/>
          <p:bldP spid="91" grpId="0"/>
          <p:bldP spid="96" grpId="0" animBg="1"/>
          <p:bldP spid="97" grpId="0" animBg="1"/>
          <p:bldP spid="98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9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7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9" dur="500"/>
                                            <p:tgtEl>
                                              <p:spTgt spid="9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1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10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7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9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8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50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2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9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9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9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1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63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6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1" dur="5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8" grpId="0"/>
          <p:bldP spid="89" grpId="0"/>
          <p:bldP spid="91" grpId="0"/>
          <p:bldP spid="96" grpId="0" animBg="1"/>
          <p:bldP spid="97" grpId="0" animBg="1"/>
          <p:bldP spid="98" grpId="0" animBg="1"/>
        </p:bldLst>
      </p:timing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 67">
            <a:extLst>
              <a:ext uri="{FF2B5EF4-FFF2-40B4-BE49-F238E27FC236}">
                <a16:creationId xmlns:a16="http://schemas.microsoft.com/office/drawing/2014/main" id="{1E751B5F-E938-4272-87B7-D4695FAFBCF5}"/>
              </a:ext>
            </a:extLst>
          </p:cNvPr>
          <p:cNvGrpSpPr/>
          <p:nvPr/>
        </p:nvGrpSpPr>
        <p:grpSpPr>
          <a:xfrm>
            <a:off x="4180880" y="3429000"/>
            <a:ext cx="785813" cy="2706306"/>
            <a:chOff x="5574507" y="2820221"/>
            <a:chExt cx="1047750" cy="3608408"/>
          </a:xfr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9" name="Freeform 6">
              <a:extLst>
                <a:ext uri="{FF2B5EF4-FFF2-40B4-BE49-F238E27FC236}">
                  <a16:creationId xmlns:a16="http://schemas.microsoft.com/office/drawing/2014/main" id="{C909FD96-1686-4FFD-A96A-834B8218CD3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907882" y="4702175"/>
              <a:ext cx="333375" cy="339725"/>
            </a:xfrm>
            <a:custGeom>
              <a:avLst/>
              <a:gdLst>
                <a:gd name="T0" fmla="*/ 1 w 210"/>
                <a:gd name="T1" fmla="*/ 214 h 214"/>
                <a:gd name="T2" fmla="*/ 210 w 210"/>
                <a:gd name="T3" fmla="*/ 213 h 214"/>
                <a:gd name="T4" fmla="*/ 209 w 210"/>
                <a:gd name="T5" fmla="*/ 0 h 214"/>
                <a:gd name="T6" fmla="*/ 0 w 210"/>
                <a:gd name="T7" fmla="*/ 1 h 214"/>
                <a:gd name="T8" fmla="*/ 1 w 210"/>
                <a:gd name="T9" fmla="*/ 21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0" h="214">
                  <a:moveTo>
                    <a:pt x="1" y="214"/>
                  </a:moveTo>
                  <a:lnTo>
                    <a:pt x="210" y="213"/>
                  </a:lnTo>
                  <a:lnTo>
                    <a:pt x="209" y="0"/>
                  </a:lnTo>
                  <a:lnTo>
                    <a:pt x="0" y="1"/>
                  </a:lnTo>
                  <a:lnTo>
                    <a:pt x="1" y="214"/>
                  </a:lnTo>
                  <a:close/>
                </a:path>
              </a:pathLst>
            </a:custGeom>
            <a:solidFill>
              <a:srgbClr val="DDB4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rmAutofit lnSpcReduction="10000"/>
            </a:bodyPr>
            <a:lstStyle/>
            <a:p>
              <a:endParaRPr lang="en-ID" sz="1350" dirty="0"/>
            </a:p>
          </p:txBody>
        </p:sp>
        <p:sp>
          <p:nvSpPr>
            <p:cNvPr id="70" name="Freeform 7">
              <a:extLst>
                <a:ext uri="{FF2B5EF4-FFF2-40B4-BE49-F238E27FC236}">
                  <a16:creationId xmlns:a16="http://schemas.microsoft.com/office/drawing/2014/main" id="{4B497CC8-D766-457E-84BF-306A9AA7249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574507" y="4492625"/>
              <a:ext cx="514350" cy="952500"/>
            </a:xfrm>
            <a:custGeom>
              <a:avLst/>
              <a:gdLst>
                <a:gd name="T0" fmla="*/ 1162 w 1162"/>
                <a:gd name="T1" fmla="*/ 1238 h 2158"/>
                <a:gd name="T2" fmla="*/ 1155 w 1162"/>
                <a:gd name="T3" fmla="*/ 1447 h 2158"/>
                <a:gd name="T4" fmla="*/ 1070 w 1162"/>
                <a:gd name="T5" fmla="*/ 1698 h 2158"/>
                <a:gd name="T6" fmla="*/ 777 w 1162"/>
                <a:gd name="T7" fmla="*/ 1850 h 2158"/>
                <a:gd name="T8" fmla="*/ 779 w 1162"/>
                <a:gd name="T9" fmla="*/ 2155 h 2158"/>
                <a:gd name="T10" fmla="*/ 107 w 1162"/>
                <a:gd name="T11" fmla="*/ 2158 h 2158"/>
                <a:gd name="T12" fmla="*/ 0 w 1162"/>
                <a:gd name="T13" fmla="*/ 1136 h 2158"/>
                <a:gd name="T14" fmla="*/ 16 w 1162"/>
                <a:gd name="T15" fmla="*/ 1167 h 2158"/>
                <a:gd name="T16" fmla="*/ 417 w 1162"/>
                <a:gd name="T17" fmla="*/ 209 h 2158"/>
                <a:gd name="T18" fmla="*/ 1156 w 1162"/>
                <a:gd name="T19" fmla="*/ 0 h 2158"/>
                <a:gd name="T20" fmla="*/ 1162 w 1162"/>
                <a:gd name="T21" fmla="*/ 1238 h 2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2" h="2158">
                  <a:moveTo>
                    <a:pt x="1162" y="1238"/>
                  </a:moveTo>
                  <a:cubicBezTo>
                    <a:pt x="1155" y="1447"/>
                    <a:pt x="1155" y="1447"/>
                    <a:pt x="1155" y="1447"/>
                  </a:cubicBezTo>
                  <a:cubicBezTo>
                    <a:pt x="1155" y="1447"/>
                    <a:pt x="1120" y="1590"/>
                    <a:pt x="1070" y="1698"/>
                  </a:cubicBezTo>
                  <a:cubicBezTo>
                    <a:pt x="1020" y="1806"/>
                    <a:pt x="777" y="1850"/>
                    <a:pt x="777" y="1850"/>
                  </a:cubicBezTo>
                  <a:cubicBezTo>
                    <a:pt x="779" y="2155"/>
                    <a:pt x="779" y="2155"/>
                    <a:pt x="779" y="2155"/>
                  </a:cubicBezTo>
                  <a:cubicBezTo>
                    <a:pt x="107" y="2158"/>
                    <a:pt x="107" y="2158"/>
                    <a:pt x="107" y="2158"/>
                  </a:cubicBezTo>
                  <a:cubicBezTo>
                    <a:pt x="82" y="1819"/>
                    <a:pt x="42" y="1342"/>
                    <a:pt x="0" y="1136"/>
                  </a:cubicBezTo>
                  <a:cubicBezTo>
                    <a:pt x="12" y="1154"/>
                    <a:pt x="16" y="1167"/>
                    <a:pt x="16" y="1167"/>
                  </a:cubicBezTo>
                  <a:cubicBezTo>
                    <a:pt x="60" y="771"/>
                    <a:pt x="333" y="335"/>
                    <a:pt x="417" y="209"/>
                  </a:cubicBezTo>
                  <a:cubicBezTo>
                    <a:pt x="616" y="160"/>
                    <a:pt x="928" y="69"/>
                    <a:pt x="1156" y="0"/>
                  </a:cubicBezTo>
                  <a:lnTo>
                    <a:pt x="1162" y="1238"/>
                  </a:lnTo>
                  <a:close/>
                </a:path>
              </a:pathLst>
            </a:custGeom>
            <a:solidFill>
              <a:srgbClr val="FFC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ID" sz="1350" dirty="0"/>
            </a:p>
          </p:txBody>
        </p:sp>
        <p:sp>
          <p:nvSpPr>
            <p:cNvPr id="71" name="Freeform 8">
              <a:extLst>
                <a:ext uri="{FF2B5EF4-FFF2-40B4-BE49-F238E27FC236}">
                  <a16:creationId xmlns:a16="http://schemas.microsoft.com/office/drawing/2014/main" id="{6D33ACF1-D880-461B-87C0-D26B6A9F8CB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793582" y="4546600"/>
              <a:ext cx="458788" cy="1006475"/>
            </a:xfrm>
            <a:custGeom>
              <a:avLst/>
              <a:gdLst>
                <a:gd name="T0" fmla="*/ 719 w 1038"/>
                <a:gd name="T1" fmla="*/ 0 h 2284"/>
                <a:gd name="T2" fmla="*/ 1038 w 1038"/>
                <a:gd name="T3" fmla="*/ 181 h 2284"/>
                <a:gd name="T4" fmla="*/ 408 w 1038"/>
                <a:gd name="T5" fmla="*/ 1417 h 2284"/>
                <a:gd name="T6" fmla="*/ 0 w 1038"/>
                <a:gd name="T7" fmla="*/ 855 h 2284"/>
                <a:gd name="T8" fmla="*/ 719 w 1038"/>
                <a:gd name="T9" fmla="*/ 0 h 2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8" h="2284">
                  <a:moveTo>
                    <a:pt x="719" y="0"/>
                  </a:moveTo>
                  <a:cubicBezTo>
                    <a:pt x="1038" y="181"/>
                    <a:pt x="1038" y="181"/>
                    <a:pt x="1038" y="181"/>
                  </a:cubicBezTo>
                  <a:cubicBezTo>
                    <a:pt x="1038" y="181"/>
                    <a:pt x="356" y="551"/>
                    <a:pt x="408" y="1417"/>
                  </a:cubicBezTo>
                  <a:cubicBezTo>
                    <a:pt x="460" y="2284"/>
                    <a:pt x="0" y="855"/>
                    <a:pt x="0" y="855"/>
                  </a:cubicBezTo>
                  <a:lnTo>
                    <a:pt x="719" y="0"/>
                  </a:lnTo>
                  <a:close/>
                </a:path>
              </a:pathLst>
            </a:custGeom>
            <a:solidFill>
              <a:srgbClr val="FFC0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ID" sz="1350" dirty="0"/>
            </a:p>
          </p:txBody>
        </p:sp>
        <p:sp>
          <p:nvSpPr>
            <p:cNvPr id="72" name="Freeform 9">
              <a:extLst>
                <a:ext uri="{FF2B5EF4-FFF2-40B4-BE49-F238E27FC236}">
                  <a16:creationId xmlns:a16="http://schemas.microsoft.com/office/drawing/2014/main" id="{4490BEC0-15DF-49A9-84DD-226CA5AC9D9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6041232" y="4900613"/>
              <a:ext cx="579438" cy="546100"/>
            </a:xfrm>
            <a:custGeom>
              <a:avLst/>
              <a:gdLst>
                <a:gd name="T0" fmla="*/ 228 w 1310"/>
                <a:gd name="T1" fmla="*/ 222 h 1239"/>
                <a:gd name="T2" fmla="*/ 1177 w 1310"/>
                <a:gd name="T3" fmla="*/ 482 h 1239"/>
                <a:gd name="T4" fmla="*/ 1232 w 1310"/>
                <a:gd name="T5" fmla="*/ 400 h 1239"/>
                <a:gd name="T6" fmla="*/ 1310 w 1310"/>
                <a:gd name="T7" fmla="*/ 1235 h 1239"/>
                <a:gd name="T8" fmla="*/ 619 w 1310"/>
                <a:gd name="T9" fmla="*/ 1239 h 1239"/>
                <a:gd name="T10" fmla="*/ 617 w 1310"/>
                <a:gd name="T11" fmla="*/ 767 h 1239"/>
                <a:gd name="T12" fmla="*/ 76 w 1310"/>
                <a:gd name="T13" fmla="*/ 213 h 1239"/>
                <a:gd name="T14" fmla="*/ 3 w 1310"/>
                <a:gd name="T15" fmla="*/ 0 h 1239"/>
                <a:gd name="T16" fmla="*/ 228 w 1310"/>
                <a:gd name="T17" fmla="*/ 222 h 1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10" h="1239">
                  <a:moveTo>
                    <a:pt x="228" y="222"/>
                  </a:moveTo>
                  <a:cubicBezTo>
                    <a:pt x="616" y="411"/>
                    <a:pt x="988" y="715"/>
                    <a:pt x="1177" y="482"/>
                  </a:cubicBezTo>
                  <a:cubicBezTo>
                    <a:pt x="1200" y="454"/>
                    <a:pt x="1218" y="426"/>
                    <a:pt x="1232" y="400"/>
                  </a:cubicBezTo>
                  <a:cubicBezTo>
                    <a:pt x="1263" y="638"/>
                    <a:pt x="1291" y="976"/>
                    <a:pt x="1310" y="1235"/>
                  </a:cubicBezTo>
                  <a:cubicBezTo>
                    <a:pt x="619" y="1239"/>
                    <a:pt x="619" y="1239"/>
                    <a:pt x="619" y="1239"/>
                  </a:cubicBezTo>
                  <a:cubicBezTo>
                    <a:pt x="617" y="767"/>
                    <a:pt x="617" y="767"/>
                    <a:pt x="617" y="767"/>
                  </a:cubicBezTo>
                  <a:cubicBezTo>
                    <a:pt x="537" y="720"/>
                    <a:pt x="98" y="258"/>
                    <a:pt x="76" y="213"/>
                  </a:cubicBezTo>
                  <a:cubicBezTo>
                    <a:pt x="59" y="178"/>
                    <a:pt x="0" y="104"/>
                    <a:pt x="3" y="0"/>
                  </a:cubicBezTo>
                  <a:cubicBezTo>
                    <a:pt x="20" y="71"/>
                    <a:pt x="80" y="150"/>
                    <a:pt x="228" y="222"/>
                  </a:cubicBezTo>
                  <a:close/>
                </a:path>
              </a:pathLst>
            </a:custGeom>
            <a:solidFill>
              <a:srgbClr val="FFC0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ID" sz="1350" dirty="0"/>
            </a:p>
          </p:txBody>
        </p:sp>
        <p:sp>
          <p:nvSpPr>
            <p:cNvPr id="73" name="Freeform 12">
              <a:extLst>
                <a:ext uri="{FF2B5EF4-FFF2-40B4-BE49-F238E27FC236}">
                  <a16:creationId xmlns:a16="http://schemas.microsoft.com/office/drawing/2014/main" id="{786B5C00-14BE-4D19-9442-02F591BD525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6080920" y="4491038"/>
              <a:ext cx="287338" cy="261938"/>
            </a:xfrm>
            <a:custGeom>
              <a:avLst/>
              <a:gdLst>
                <a:gd name="T0" fmla="*/ 71 w 649"/>
                <a:gd name="T1" fmla="*/ 252 h 570"/>
                <a:gd name="T2" fmla="*/ 464 w 649"/>
                <a:gd name="T3" fmla="*/ 304 h 570"/>
                <a:gd name="T4" fmla="*/ 643 w 649"/>
                <a:gd name="T5" fmla="*/ 201 h 570"/>
                <a:gd name="T6" fmla="*/ 649 w 649"/>
                <a:gd name="T7" fmla="*/ 260 h 570"/>
                <a:gd name="T8" fmla="*/ 53 w 649"/>
                <a:gd name="T9" fmla="*/ 252 h 570"/>
                <a:gd name="T10" fmla="*/ 46 w 649"/>
                <a:gd name="T11" fmla="*/ 0 h 570"/>
                <a:gd name="T12" fmla="*/ 71 w 649"/>
                <a:gd name="T13" fmla="*/ 252 h 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9" h="570">
                  <a:moveTo>
                    <a:pt x="71" y="252"/>
                  </a:moveTo>
                  <a:cubicBezTo>
                    <a:pt x="227" y="521"/>
                    <a:pt x="464" y="304"/>
                    <a:pt x="464" y="304"/>
                  </a:cubicBezTo>
                  <a:cubicBezTo>
                    <a:pt x="643" y="201"/>
                    <a:pt x="643" y="201"/>
                    <a:pt x="643" y="201"/>
                  </a:cubicBezTo>
                  <a:cubicBezTo>
                    <a:pt x="647" y="222"/>
                    <a:pt x="649" y="242"/>
                    <a:pt x="649" y="260"/>
                  </a:cubicBezTo>
                  <a:cubicBezTo>
                    <a:pt x="538" y="339"/>
                    <a:pt x="172" y="570"/>
                    <a:pt x="53" y="252"/>
                  </a:cubicBezTo>
                  <a:cubicBezTo>
                    <a:pt x="0" y="112"/>
                    <a:pt x="10" y="37"/>
                    <a:pt x="46" y="0"/>
                  </a:cubicBezTo>
                  <a:cubicBezTo>
                    <a:pt x="13" y="53"/>
                    <a:pt x="2" y="133"/>
                    <a:pt x="71" y="252"/>
                  </a:cubicBezTo>
                  <a:close/>
                </a:path>
              </a:pathLst>
            </a:custGeom>
            <a:solidFill>
              <a:srgbClr val="FFC0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rmAutofit fontScale="77500" lnSpcReduction="20000"/>
            </a:bodyPr>
            <a:lstStyle/>
            <a:p>
              <a:endParaRPr lang="en-ID" sz="1350" dirty="0"/>
            </a:p>
          </p:txBody>
        </p:sp>
        <p:sp>
          <p:nvSpPr>
            <p:cNvPr id="74" name="Freeform 13">
              <a:extLst>
                <a:ext uri="{FF2B5EF4-FFF2-40B4-BE49-F238E27FC236}">
                  <a16:creationId xmlns:a16="http://schemas.microsoft.com/office/drawing/2014/main" id="{8773510D-10B8-41C6-BEC0-EC8AF390C02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6184107" y="4781550"/>
              <a:ext cx="328613" cy="141288"/>
            </a:xfrm>
            <a:custGeom>
              <a:avLst/>
              <a:gdLst>
                <a:gd name="T0" fmla="*/ 9 w 745"/>
                <a:gd name="T1" fmla="*/ 3 h 322"/>
                <a:gd name="T2" fmla="*/ 33 w 745"/>
                <a:gd name="T3" fmla="*/ 13 h 322"/>
                <a:gd name="T4" fmla="*/ 118 w 745"/>
                <a:gd name="T5" fmla="*/ 48 h 322"/>
                <a:gd name="T6" fmla="*/ 175 w 745"/>
                <a:gd name="T7" fmla="*/ 71 h 322"/>
                <a:gd name="T8" fmla="*/ 238 w 745"/>
                <a:gd name="T9" fmla="*/ 98 h 322"/>
                <a:gd name="T10" fmla="*/ 305 w 745"/>
                <a:gd name="T11" fmla="*/ 126 h 322"/>
                <a:gd name="T12" fmla="*/ 375 w 745"/>
                <a:gd name="T13" fmla="*/ 156 h 322"/>
                <a:gd name="T14" fmla="*/ 444 w 745"/>
                <a:gd name="T15" fmla="*/ 187 h 322"/>
                <a:gd name="T16" fmla="*/ 511 w 745"/>
                <a:gd name="T17" fmla="*/ 216 h 322"/>
                <a:gd name="T18" fmla="*/ 574 w 745"/>
                <a:gd name="T19" fmla="*/ 244 h 322"/>
                <a:gd name="T20" fmla="*/ 630 w 745"/>
                <a:gd name="T21" fmla="*/ 269 h 322"/>
                <a:gd name="T22" fmla="*/ 677 w 745"/>
                <a:gd name="T23" fmla="*/ 291 h 322"/>
                <a:gd name="T24" fmla="*/ 713 w 745"/>
                <a:gd name="T25" fmla="*/ 308 h 322"/>
                <a:gd name="T26" fmla="*/ 736 w 745"/>
                <a:gd name="T27" fmla="*/ 318 h 322"/>
                <a:gd name="T28" fmla="*/ 745 w 745"/>
                <a:gd name="T29" fmla="*/ 322 h 322"/>
                <a:gd name="T30" fmla="*/ 736 w 745"/>
                <a:gd name="T31" fmla="*/ 319 h 322"/>
                <a:gd name="T32" fmla="*/ 712 w 745"/>
                <a:gd name="T33" fmla="*/ 309 h 322"/>
                <a:gd name="T34" fmla="*/ 675 w 745"/>
                <a:gd name="T35" fmla="*/ 294 h 322"/>
                <a:gd name="T36" fmla="*/ 627 w 745"/>
                <a:gd name="T37" fmla="*/ 275 h 322"/>
                <a:gd name="T38" fmla="*/ 570 w 745"/>
                <a:gd name="T39" fmla="*/ 251 h 322"/>
                <a:gd name="T40" fmla="*/ 507 w 745"/>
                <a:gd name="T41" fmla="*/ 225 h 322"/>
                <a:gd name="T42" fmla="*/ 440 w 745"/>
                <a:gd name="T43" fmla="*/ 196 h 322"/>
                <a:gd name="T44" fmla="*/ 370 w 745"/>
                <a:gd name="T45" fmla="*/ 166 h 322"/>
                <a:gd name="T46" fmla="*/ 301 w 745"/>
                <a:gd name="T47" fmla="*/ 136 h 322"/>
                <a:gd name="T48" fmla="*/ 234 w 745"/>
                <a:gd name="T49" fmla="*/ 106 h 322"/>
                <a:gd name="T50" fmla="*/ 171 w 745"/>
                <a:gd name="T51" fmla="*/ 78 h 322"/>
                <a:gd name="T52" fmla="*/ 115 w 745"/>
                <a:gd name="T53" fmla="*/ 53 h 322"/>
                <a:gd name="T54" fmla="*/ 32 w 745"/>
                <a:gd name="T55" fmla="*/ 15 h 322"/>
                <a:gd name="T56" fmla="*/ 8 w 745"/>
                <a:gd name="T57" fmla="*/ 4 h 322"/>
                <a:gd name="T58" fmla="*/ 0 w 745"/>
                <a:gd name="T59" fmla="*/ 0 h 322"/>
                <a:gd name="T60" fmla="*/ 9 w 745"/>
                <a:gd name="T61" fmla="*/ 3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45" h="322">
                  <a:moveTo>
                    <a:pt x="9" y="3"/>
                  </a:moveTo>
                  <a:cubicBezTo>
                    <a:pt x="14" y="6"/>
                    <a:pt x="22" y="9"/>
                    <a:pt x="33" y="13"/>
                  </a:cubicBezTo>
                  <a:cubicBezTo>
                    <a:pt x="53" y="21"/>
                    <a:pt x="83" y="33"/>
                    <a:pt x="118" y="48"/>
                  </a:cubicBezTo>
                  <a:cubicBezTo>
                    <a:pt x="135" y="55"/>
                    <a:pt x="154" y="63"/>
                    <a:pt x="175" y="71"/>
                  </a:cubicBezTo>
                  <a:cubicBezTo>
                    <a:pt x="195" y="80"/>
                    <a:pt x="216" y="89"/>
                    <a:pt x="238" y="98"/>
                  </a:cubicBezTo>
                  <a:cubicBezTo>
                    <a:pt x="260" y="107"/>
                    <a:pt x="282" y="117"/>
                    <a:pt x="305" y="126"/>
                  </a:cubicBezTo>
                  <a:cubicBezTo>
                    <a:pt x="328" y="136"/>
                    <a:pt x="351" y="146"/>
                    <a:pt x="375" y="156"/>
                  </a:cubicBezTo>
                  <a:cubicBezTo>
                    <a:pt x="398" y="166"/>
                    <a:pt x="421" y="177"/>
                    <a:pt x="444" y="187"/>
                  </a:cubicBezTo>
                  <a:cubicBezTo>
                    <a:pt x="467" y="196"/>
                    <a:pt x="489" y="207"/>
                    <a:pt x="511" y="216"/>
                  </a:cubicBezTo>
                  <a:cubicBezTo>
                    <a:pt x="533" y="226"/>
                    <a:pt x="554" y="235"/>
                    <a:pt x="574" y="244"/>
                  </a:cubicBezTo>
                  <a:cubicBezTo>
                    <a:pt x="594" y="253"/>
                    <a:pt x="612" y="261"/>
                    <a:pt x="630" y="269"/>
                  </a:cubicBezTo>
                  <a:cubicBezTo>
                    <a:pt x="647" y="277"/>
                    <a:pt x="663" y="284"/>
                    <a:pt x="677" y="291"/>
                  </a:cubicBezTo>
                  <a:cubicBezTo>
                    <a:pt x="691" y="297"/>
                    <a:pt x="703" y="303"/>
                    <a:pt x="713" y="308"/>
                  </a:cubicBezTo>
                  <a:cubicBezTo>
                    <a:pt x="723" y="312"/>
                    <a:pt x="731" y="316"/>
                    <a:pt x="736" y="318"/>
                  </a:cubicBezTo>
                  <a:cubicBezTo>
                    <a:pt x="742" y="321"/>
                    <a:pt x="745" y="322"/>
                    <a:pt x="745" y="322"/>
                  </a:cubicBezTo>
                  <a:cubicBezTo>
                    <a:pt x="745" y="322"/>
                    <a:pt x="742" y="321"/>
                    <a:pt x="736" y="319"/>
                  </a:cubicBezTo>
                  <a:cubicBezTo>
                    <a:pt x="731" y="317"/>
                    <a:pt x="723" y="314"/>
                    <a:pt x="712" y="309"/>
                  </a:cubicBezTo>
                  <a:cubicBezTo>
                    <a:pt x="702" y="305"/>
                    <a:pt x="690" y="300"/>
                    <a:pt x="675" y="294"/>
                  </a:cubicBezTo>
                  <a:cubicBezTo>
                    <a:pt x="661" y="289"/>
                    <a:pt x="645" y="282"/>
                    <a:pt x="627" y="275"/>
                  </a:cubicBezTo>
                  <a:cubicBezTo>
                    <a:pt x="610" y="268"/>
                    <a:pt x="591" y="260"/>
                    <a:pt x="570" y="251"/>
                  </a:cubicBezTo>
                  <a:cubicBezTo>
                    <a:pt x="550" y="243"/>
                    <a:pt x="529" y="234"/>
                    <a:pt x="507" y="225"/>
                  </a:cubicBezTo>
                  <a:cubicBezTo>
                    <a:pt x="485" y="215"/>
                    <a:pt x="463" y="206"/>
                    <a:pt x="440" y="196"/>
                  </a:cubicBezTo>
                  <a:cubicBezTo>
                    <a:pt x="417" y="186"/>
                    <a:pt x="394" y="176"/>
                    <a:pt x="370" y="166"/>
                  </a:cubicBezTo>
                  <a:cubicBezTo>
                    <a:pt x="347" y="156"/>
                    <a:pt x="324" y="146"/>
                    <a:pt x="301" y="136"/>
                  </a:cubicBezTo>
                  <a:cubicBezTo>
                    <a:pt x="278" y="126"/>
                    <a:pt x="256" y="116"/>
                    <a:pt x="234" y="106"/>
                  </a:cubicBezTo>
                  <a:cubicBezTo>
                    <a:pt x="212" y="97"/>
                    <a:pt x="191" y="87"/>
                    <a:pt x="171" y="78"/>
                  </a:cubicBezTo>
                  <a:cubicBezTo>
                    <a:pt x="151" y="69"/>
                    <a:pt x="133" y="61"/>
                    <a:pt x="115" y="53"/>
                  </a:cubicBezTo>
                  <a:cubicBezTo>
                    <a:pt x="81" y="38"/>
                    <a:pt x="52" y="24"/>
                    <a:pt x="32" y="15"/>
                  </a:cubicBezTo>
                  <a:cubicBezTo>
                    <a:pt x="22" y="10"/>
                    <a:pt x="14" y="6"/>
                    <a:pt x="8" y="4"/>
                  </a:cubicBezTo>
                  <a:cubicBezTo>
                    <a:pt x="3" y="1"/>
                    <a:pt x="0" y="0"/>
                    <a:pt x="0" y="0"/>
                  </a:cubicBezTo>
                  <a:cubicBezTo>
                    <a:pt x="0" y="0"/>
                    <a:pt x="3" y="1"/>
                    <a:pt x="9" y="3"/>
                  </a:cubicBezTo>
                  <a:close/>
                </a:path>
              </a:pathLst>
            </a:custGeom>
            <a:solidFill>
              <a:srgbClr val="FFC0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ID" sz="1350" dirty="0"/>
            </a:p>
          </p:txBody>
        </p:sp>
        <p:sp>
          <p:nvSpPr>
            <p:cNvPr id="75" name="Freeform 14">
              <a:extLst>
                <a:ext uri="{FF2B5EF4-FFF2-40B4-BE49-F238E27FC236}">
                  <a16:creationId xmlns:a16="http://schemas.microsoft.com/office/drawing/2014/main" id="{6B79C016-ABFF-433F-8450-D21F23A5E98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6184107" y="4557713"/>
              <a:ext cx="328613" cy="141288"/>
            </a:xfrm>
            <a:custGeom>
              <a:avLst/>
              <a:gdLst>
                <a:gd name="T0" fmla="*/ 8 w 744"/>
                <a:gd name="T1" fmla="*/ 3 h 322"/>
                <a:gd name="T2" fmla="*/ 32 w 744"/>
                <a:gd name="T3" fmla="*/ 13 h 322"/>
                <a:gd name="T4" fmla="*/ 117 w 744"/>
                <a:gd name="T5" fmla="*/ 47 h 322"/>
                <a:gd name="T6" fmla="*/ 174 w 744"/>
                <a:gd name="T7" fmla="*/ 71 h 322"/>
                <a:gd name="T8" fmla="*/ 237 w 744"/>
                <a:gd name="T9" fmla="*/ 97 h 322"/>
                <a:gd name="T10" fmla="*/ 305 w 744"/>
                <a:gd name="T11" fmla="*/ 126 h 322"/>
                <a:gd name="T12" fmla="*/ 374 w 744"/>
                <a:gd name="T13" fmla="*/ 156 h 322"/>
                <a:gd name="T14" fmla="*/ 443 w 744"/>
                <a:gd name="T15" fmla="*/ 186 h 322"/>
                <a:gd name="T16" fmla="*/ 511 w 744"/>
                <a:gd name="T17" fmla="*/ 216 h 322"/>
                <a:gd name="T18" fmla="*/ 573 w 744"/>
                <a:gd name="T19" fmla="*/ 244 h 322"/>
                <a:gd name="T20" fmla="*/ 629 w 744"/>
                <a:gd name="T21" fmla="*/ 269 h 322"/>
                <a:gd name="T22" fmla="*/ 676 w 744"/>
                <a:gd name="T23" fmla="*/ 290 h 322"/>
                <a:gd name="T24" fmla="*/ 713 w 744"/>
                <a:gd name="T25" fmla="*/ 307 h 322"/>
                <a:gd name="T26" fmla="*/ 736 w 744"/>
                <a:gd name="T27" fmla="*/ 318 h 322"/>
                <a:gd name="T28" fmla="*/ 744 w 744"/>
                <a:gd name="T29" fmla="*/ 322 h 322"/>
                <a:gd name="T30" fmla="*/ 736 w 744"/>
                <a:gd name="T31" fmla="*/ 319 h 322"/>
                <a:gd name="T32" fmla="*/ 712 w 744"/>
                <a:gd name="T33" fmla="*/ 309 h 322"/>
                <a:gd name="T34" fmla="*/ 675 w 744"/>
                <a:gd name="T35" fmla="*/ 294 h 322"/>
                <a:gd name="T36" fmla="*/ 627 w 744"/>
                <a:gd name="T37" fmla="*/ 274 h 322"/>
                <a:gd name="T38" fmla="*/ 570 w 744"/>
                <a:gd name="T39" fmla="*/ 251 h 322"/>
                <a:gd name="T40" fmla="*/ 507 w 744"/>
                <a:gd name="T41" fmla="*/ 224 h 322"/>
                <a:gd name="T42" fmla="*/ 439 w 744"/>
                <a:gd name="T43" fmla="*/ 196 h 322"/>
                <a:gd name="T44" fmla="*/ 370 w 744"/>
                <a:gd name="T45" fmla="*/ 166 h 322"/>
                <a:gd name="T46" fmla="*/ 301 w 744"/>
                <a:gd name="T47" fmla="*/ 136 h 322"/>
                <a:gd name="T48" fmla="*/ 233 w 744"/>
                <a:gd name="T49" fmla="*/ 106 h 322"/>
                <a:gd name="T50" fmla="*/ 171 w 744"/>
                <a:gd name="T51" fmla="*/ 78 h 322"/>
                <a:gd name="T52" fmla="*/ 115 w 744"/>
                <a:gd name="T53" fmla="*/ 53 h 322"/>
                <a:gd name="T54" fmla="*/ 31 w 744"/>
                <a:gd name="T55" fmla="*/ 14 h 322"/>
                <a:gd name="T56" fmla="*/ 8 w 744"/>
                <a:gd name="T57" fmla="*/ 4 h 322"/>
                <a:gd name="T58" fmla="*/ 0 w 744"/>
                <a:gd name="T59" fmla="*/ 0 h 322"/>
                <a:gd name="T60" fmla="*/ 8 w 744"/>
                <a:gd name="T61" fmla="*/ 3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44" h="322">
                  <a:moveTo>
                    <a:pt x="8" y="3"/>
                  </a:moveTo>
                  <a:cubicBezTo>
                    <a:pt x="14" y="5"/>
                    <a:pt x="22" y="8"/>
                    <a:pt x="32" y="13"/>
                  </a:cubicBezTo>
                  <a:cubicBezTo>
                    <a:pt x="53" y="21"/>
                    <a:pt x="82" y="33"/>
                    <a:pt x="117" y="47"/>
                  </a:cubicBezTo>
                  <a:cubicBezTo>
                    <a:pt x="135" y="55"/>
                    <a:pt x="154" y="62"/>
                    <a:pt x="174" y="71"/>
                  </a:cubicBezTo>
                  <a:cubicBezTo>
                    <a:pt x="194" y="79"/>
                    <a:pt x="215" y="88"/>
                    <a:pt x="237" y="97"/>
                  </a:cubicBezTo>
                  <a:cubicBezTo>
                    <a:pt x="259" y="107"/>
                    <a:pt x="282" y="116"/>
                    <a:pt x="305" y="126"/>
                  </a:cubicBezTo>
                  <a:cubicBezTo>
                    <a:pt x="328" y="136"/>
                    <a:pt x="351" y="146"/>
                    <a:pt x="374" y="156"/>
                  </a:cubicBezTo>
                  <a:cubicBezTo>
                    <a:pt x="397" y="166"/>
                    <a:pt x="421" y="176"/>
                    <a:pt x="443" y="186"/>
                  </a:cubicBezTo>
                  <a:cubicBezTo>
                    <a:pt x="466" y="196"/>
                    <a:pt x="489" y="206"/>
                    <a:pt x="511" y="216"/>
                  </a:cubicBezTo>
                  <a:cubicBezTo>
                    <a:pt x="532" y="225"/>
                    <a:pt x="553" y="235"/>
                    <a:pt x="573" y="244"/>
                  </a:cubicBezTo>
                  <a:cubicBezTo>
                    <a:pt x="593" y="253"/>
                    <a:pt x="612" y="261"/>
                    <a:pt x="629" y="269"/>
                  </a:cubicBezTo>
                  <a:cubicBezTo>
                    <a:pt x="646" y="277"/>
                    <a:pt x="662" y="284"/>
                    <a:pt x="676" y="290"/>
                  </a:cubicBezTo>
                  <a:cubicBezTo>
                    <a:pt x="690" y="297"/>
                    <a:pt x="703" y="303"/>
                    <a:pt x="713" y="307"/>
                  </a:cubicBezTo>
                  <a:cubicBezTo>
                    <a:pt x="723" y="312"/>
                    <a:pt x="731" y="316"/>
                    <a:pt x="736" y="318"/>
                  </a:cubicBezTo>
                  <a:cubicBezTo>
                    <a:pt x="741" y="321"/>
                    <a:pt x="744" y="322"/>
                    <a:pt x="744" y="322"/>
                  </a:cubicBezTo>
                  <a:cubicBezTo>
                    <a:pt x="744" y="322"/>
                    <a:pt x="741" y="321"/>
                    <a:pt x="736" y="319"/>
                  </a:cubicBezTo>
                  <a:cubicBezTo>
                    <a:pt x="730" y="316"/>
                    <a:pt x="722" y="313"/>
                    <a:pt x="712" y="309"/>
                  </a:cubicBezTo>
                  <a:cubicBezTo>
                    <a:pt x="702" y="305"/>
                    <a:pt x="689" y="300"/>
                    <a:pt x="675" y="294"/>
                  </a:cubicBezTo>
                  <a:cubicBezTo>
                    <a:pt x="660" y="288"/>
                    <a:pt x="644" y="282"/>
                    <a:pt x="627" y="274"/>
                  </a:cubicBezTo>
                  <a:cubicBezTo>
                    <a:pt x="609" y="267"/>
                    <a:pt x="590" y="259"/>
                    <a:pt x="570" y="251"/>
                  </a:cubicBezTo>
                  <a:cubicBezTo>
                    <a:pt x="550" y="242"/>
                    <a:pt x="529" y="234"/>
                    <a:pt x="507" y="224"/>
                  </a:cubicBezTo>
                  <a:cubicBezTo>
                    <a:pt x="485" y="215"/>
                    <a:pt x="462" y="206"/>
                    <a:pt x="439" y="196"/>
                  </a:cubicBezTo>
                  <a:cubicBezTo>
                    <a:pt x="416" y="186"/>
                    <a:pt x="393" y="176"/>
                    <a:pt x="370" y="166"/>
                  </a:cubicBezTo>
                  <a:cubicBezTo>
                    <a:pt x="347" y="156"/>
                    <a:pt x="323" y="145"/>
                    <a:pt x="301" y="136"/>
                  </a:cubicBezTo>
                  <a:cubicBezTo>
                    <a:pt x="278" y="125"/>
                    <a:pt x="255" y="116"/>
                    <a:pt x="233" y="106"/>
                  </a:cubicBezTo>
                  <a:cubicBezTo>
                    <a:pt x="212" y="96"/>
                    <a:pt x="191" y="87"/>
                    <a:pt x="171" y="78"/>
                  </a:cubicBezTo>
                  <a:cubicBezTo>
                    <a:pt x="151" y="69"/>
                    <a:pt x="132" y="61"/>
                    <a:pt x="115" y="53"/>
                  </a:cubicBezTo>
                  <a:cubicBezTo>
                    <a:pt x="80" y="37"/>
                    <a:pt x="51" y="24"/>
                    <a:pt x="31" y="14"/>
                  </a:cubicBezTo>
                  <a:cubicBezTo>
                    <a:pt x="21" y="10"/>
                    <a:pt x="13" y="6"/>
                    <a:pt x="8" y="4"/>
                  </a:cubicBezTo>
                  <a:cubicBezTo>
                    <a:pt x="3" y="1"/>
                    <a:pt x="0" y="0"/>
                    <a:pt x="0" y="0"/>
                  </a:cubicBezTo>
                  <a:cubicBezTo>
                    <a:pt x="0" y="0"/>
                    <a:pt x="3" y="1"/>
                    <a:pt x="8" y="3"/>
                  </a:cubicBezTo>
                  <a:close/>
                </a:path>
              </a:pathLst>
            </a:custGeom>
            <a:solidFill>
              <a:srgbClr val="DDB4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ID" sz="1350" dirty="0"/>
            </a:p>
          </p:txBody>
        </p:sp>
        <p:sp>
          <p:nvSpPr>
            <p:cNvPr id="76" name="Freeform 15">
              <a:extLst>
                <a:ext uri="{FF2B5EF4-FFF2-40B4-BE49-F238E27FC236}">
                  <a16:creationId xmlns:a16="http://schemas.microsoft.com/office/drawing/2014/main" id="{E3E40B66-2039-47EB-8F3D-54DB9237F57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6158707" y="4346575"/>
              <a:ext cx="328613" cy="142875"/>
            </a:xfrm>
            <a:custGeom>
              <a:avLst/>
              <a:gdLst>
                <a:gd name="T0" fmla="*/ 8 w 744"/>
                <a:gd name="T1" fmla="*/ 4 h 323"/>
                <a:gd name="T2" fmla="*/ 32 w 744"/>
                <a:gd name="T3" fmla="*/ 13 h 323"/>
                <a:gd name="T4" fmla="*/ 117 w 744"/>
                <a:gd name="T5" fmla="*/ 48 h 323"/>
                <a:gd name="T6" fmla="*/ 174 w 744"/>
                <a:gd name="T7" fmla="*/ 71 h 323"/>
                <a:gd name="T8" fmla="*/ 237 w 744"/>
                <a:gd name="T9" fmla="*/ 98 h 323"/>
                <a:gd name="T10" fmla="*/ 305 w 744"/>
                <a:gd name="T11" fmla="*/ 127 h 323"/>
                <a:gd name="T12" fmla="*/ 374 w 744"/>
                <a:gd name="T13" fmla="*/ 157 h 323"/>
                <a:gd name="T14" fmla="*/ 443 w 744"/>
                <a:gd name="T15" fmla="*/ 187 h 323"/>
                <a:gd name="T16" fmla="*/ 510 w 744"/>
                <a:gd name="T17" fmla="*/ 216 h 323"/>
                <a:gd name="T18" fmla="*/ 573 w 744"/>
                <a:gd name="T19" fmla="*/ 244 h 323"/>
                <a:gd name="T20" fmla="*/ 629 w 744"/>
                <a:gd name="T21" fmla="*/ 269 h 323"/>
                <a:gd name="T22" fmla="*/ 676 w 744"/>
                <a:gd name="T23" fmla="*/ 291 h 323"/>
                <a:gd name="T24" fmla="*/ 713 w 744"/>
                <a:gd name="T25" fmla="*/ 308 h 323"/>
                <a:gd name="T26" fmla="*/ 736 w 744"/>
                <a:gd name="T27" fmla="*/ 319 h 323"/>
                <a:gd name="T28" fmla="*/ 744 w 744"/>
                <a:gd name="T29" fmla="*/ 323 h 323"/>
                <a:gd name="T30" fmla="*/ 736 w 744"/>
                <a:gd name="T31" fmla="*/ 319 h 323"/>
                <a:gd name="T32" fmla="*/ 712 w 744"/>
                <a:gd name="T33" fmla="*/ 310 h 323"/>
                <a:gd name="T34" fmla="*/ 675 w 744"/>
                <a:gd name="T35" fmla="*/ 295 h 323"/>
                <a:gd name="T36" fmla="*/ 627 w 744"/>
                <a:gd name="T37" fmla="*/ 275 h 323"/>
                <a:gd name="T38" fmla="*/ 570 w 744"/>
                <a:gd name="T39" fmla="*/ 252 h 323"/>
                <a:gd name="T40" fmla="*/ 507 w 744"/>
                <a:gd name="T41" fmla="*/ 225 h 323"/>
                <a:gd name="T42" fmla="*/ 439 w 744"/>
                <a:gd name="T43" fmla="*/ 196 h 323"/>
                <a:gd name="T44" fmla="*/ 370 w 744"/>
                <a:gd name="T45" fmla="*/ 166 h 323"/>
                <a:gd name="T46" fmla="*/ 300 w 744"/>
                <a:gd name="T47" fmla="*/ 136 h 323"/>
                <a:gd name="T48" fmla="*/ 233 w 744"/>
                <a:gd name="T49" fmla="*/ 107 h 323"/>
                <a:gd name="T50" fmla="*/ 171 w 744"/>
                <a:gd name="T51" fmla="*/ 79 h 323"/>
                <a:gd name="T52" fmla="*/ 115 w 744"/>
                <a:gd name="T53" fmla="*/ 53 h 323"/>
                <a:gd name="T54" fmla="*/ 31 w 744"/>
                <a:gd name="T55" fmla="*/ 15 h 323"/>
                <a:gd name="T56" fmla="*/ 8 w 744"/>
                <a:gd name="T57" fmla="*/ 4 h 323"/>
                <a:gd name="T58" fmla="*/ 0 w 744"/>
                <a:gd name="T59" fmla="*/ 0 h 323"/>
                <a:gd name="T60" fmla="*/ 8 w 744"/>
                <a:gd name="T61" fmla="*/ 4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44" h="323">
                  <a:moveTo>
                    <a:pt x="8" y="4"/>
                  </a:moveTo>
                  <a:cubicBezTo>
                    <a:pt x="14" y="6"/>
                    <a:pt x="22" y="9"/>
                    <a:pt x="32" y="13"/>
                  </a:cubicBezTo>
                  <a:cubicBezTo>
                    <a:pt x="53" y="22"/>
                    <a:pt x="82" y="33"/>
                    <a:pt x="117" y="48"/>
                  </a:cubicBezTo>
                  <a:cubicBezTo>
                    <a:pt x="135" y="55"/>
                    <a:pt x="154" y="63"/>
                    <a:pt x="174" y="71"/>
                  </a:cubicBezTo>
                  <a:cubicBezTo>
                    <a:pt x="194" y="80"/>
                    <a:pt x="215" y="89"/>
                    <a:pt x="237" y="98"/>
                  </a:cubicBezTo>
                  <a:cubicBezTo>
                    <a:pt x="259" y="107"/>
                    <a:pt x="282" y="117"/>
                    <a:pt x="305" y="127"/>
                  </a:cubicBezTo>
                  <a:cubicBezTo>
                    <a:pt x="327" y="137"/>
                    <a:pt x="351" y="147"/>
                    <a:pt x="374" y="157"/>
                  </a:cubicBezTo>
                  <a:cubicBezTo>
                    <a:pt x="397" y="167"/>
                    <a:pt x="421" y="177"/>
                    <a:pt x="443" y="187"/>
                  </a:cubicBezTo>
                  <a:cubicBezTo>
                    <a:pt x="466" y="197"/>
                    <a:pt x="489" y="207"/>
                    <a:pt x="510" y="216"/>
                  </a:cubicBezTo>
                  <a:cubicBezTo>
                    <a:pt x="532" y="226"/>
                    <a:pt x="553" y="235"/>
                    <a:pt x="573" y="244"/>
                  </a:cubicBezTo>
                  <a:cubicBezTo>
                    <a:pt x="593" y="253"/>
                    <a:pt x="612" y="262"/>
                    <a:pt x="629" y="269"/>
                  </a:cubicBezTo>
                  <a:cubicBezTo>
                    <a:pt x="646" y="277"/>
                    <a:pt x="662" y="285"/>
                    <a:pt x="676" y="291"/>
                  </a:cubicBezTo>
                  <a:cubicBezTo>
                    <a:pt x="690" y="298"/>
                    <a:pt x="703" y="303"/>
                    <a:pt x="713" y="308"/>
                  </a:cubicBezTo>
                  <a:cubicBezTo>
                    <a:pt x="723" y="312"/>
                    <a:pt x="731" y="316"/>
                    <a:pt x="736" y="319"/>
                  </a:cubicBezTo>
                  <a:cubicBezTo>
                    <a:pt x="741" y="321"/>
                    <a:pt x="744" y="323"/>
                    <a:pt x="744" y="323"/>
                  </a:cubicBezTo>
                  <a:cubicBezTo>
                    <a:pt x="744" y="323"/>
                    <a:pt x="741" y="321"/>
                    <a:pt x="736" y="319"/>
                  </a:cubicBezTo>
                  <a:cubicBezTo>
                    <a:pt x="730" y="317"/>
                    <a:pt x="722" y="314"/>
                    <a:pt x="712" y="310"/>
                  </a:cubicBezTo>
                  <a:cubicBezTo>
                    <a:pt x="702" y="306"/>
                    <a:pt x="689" y="301"/>
                    <a:pt x="675" y="295"/>
                  </a:cubicBezTo>
                  <a:cubicBezTo>
                    <a:pt x="660" y="289"/>
                    <a:pt x="644" y="282"/>
                    <a:pt x="627" y="275"/>
                  </a:cubicBezTo>
                  <a:cubicBezTo>
                    <a:pt x="609" y="268"/>
                    <a:pt x="590" y="260"/>
                    <a:pt x="570" y="252"/>
                  </a:cubicBezTo>
                  <a:cubicBezTo>
                    <a:pt x="550" y="243"/>
                    <a:pt x="529" y="234"/>
                    <a:pt x="507" y="225"/>
                  </a:cubicBezTo>
                  <a:cubicBezTo>
                    <a:pt x="485" y="216"/>
                    <a:pt x="462" y="206"/>
                    <a:pt x="439" y="196"/>
                  </a:cubicBezTo>
                  <a:cubicBezTo>
                    <a:pt x="416" y="186"/>
                    <a:pt x="393" y="176"/>
                    <a:pt x="370" y="166"/>
                  </a:cubicBezTo>
                  <a:cubicBezTo>
                    <a:pt x="347" y="156"/>
                    <a:pt x="323" y="146"/>
                    <a:pt x="300" y="136"/>
                  </a:cubicBezTo>
                  <a:cubicBezTo>
                    <a:pt x="278" y="126"/>
                    <a:pt x="255" y="116"/>
                    <a:pt x="233" y="107"/>
                  </a:cubicBezTo>
                  <a:cubicBezTo>
                    <a:pt x="212" y="97"/>
                    <a:pt x="191" y="88"/>
                    <a:pt x="171" y="79"/>
                  </a:cubicBezTo>
                  <a:cubicBezTo>
                    <a:pt x="151" y="70"/>
                    <a:pt x="132" y="61"/>
                    <a:pt x="115" y="53"/>
                  </a:cubicBezTo>
                  <a:cubicBezTo>
                    <a:pt x="80" y="38"/>
                    <a:pt x="51" y="24"/>
                    <a:pt x="31" y="15"/>
                  </a:cubicBezTo>
                  <a:cubicBezTo>
                    <a:pt x="21" y="11"/>
                    <a:pt x="13" y="7"/>
                    <a:pt x="8" y="4"/>
                  </a:cubicBezTo>
                  <a:cubicBezTo>
                    <a:pt x="3" y="2"/>
                    <a:pt x="0" y="0"/>
                    <a:pt x="0" y="0"/>
                  </a:cubicBezTo>
                  <a:cubicBezTo>
                    <a:pt x="0" y="0"/>
                    <a:pt x="3" y="1"/>
                    <a:pt x="8" y="4"/>
                  </a:cubicBezTo>
                  <a:close/>
                </a:path>
              </a:pathLst>
            </a:custGeom>
            <a:solidFill>
              <a:srgbClr val="FFC0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ID" sz="1350" dirty="0"/>
            </a:p>
          </p:txBody>
        </p:sp>
        <p:sp>
          <p:nvSpPr>
            <p:cNvPr id="77" name="Freeform 17">
              <a:extLst>
                <a:ext uri="{FF2B5EF4-FFF2-40B4-BE49-F238E27FC236}">
                  <a16:creationId xmlns:a16="http://schemas.microsoft.com/office/drawing/2014/main" id="{12BBD054-87D4-431B-8FDB-2C8F4C49562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668170" y="5418138"/>
              <a:ext cx="374650" cy="358775"/>
            </a:xfrm>
            <a:custGeom>
              <a:avLst/>
              <a:gdLst>
                <a:gd name="T0" fmla="*/ 0 w 847"/>
                <a:gd name="T1" fmla="*/ 4 h 813"/>
                <a:gd name="T2" fmla="*/ 708 w 847"/>
                <a:gd name="T3" fmla="*/ 0 h 813"/>
                <a:gd name="T4" fmla="*/ 844 w 847"/>
                <a:gd name="T5" fmla="*/ 135 h 813"/>
                <a:gd name="T6" fmla="*/ 847 w 847"/>
                <a:gd name="T7" fmla="*/ 674 h 813"/>
                <a:gd name="T8" fmla="*/ 712 w 847"/>
                <a:gd name="T9" fmla="*/ 810 h 813"/>
                <a:gd name="T10" fmla="*/ 4 w 847"/>
                <a:gd name="T11" fmla="*/ 813 h 813"/>
                <a:gd name="T12" fmla="*/ 3 w 847"/>
                <a:gd name="T13" fmla="*/ 629 h 813"/>
                <a:gd name="T14" fmla="*/ 0 w 847"/>
                <a:gd name="T15" fmla="*/ 4 h 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7" h="813">
                  <a:moveTo>
                    <a:pt x="0" y="4"/>
                  </a:moveTo>
                  <a:cubicBezTo>
                    <a:pt x="708" y="0"/>
                    <a:pt x="708" y="0"/>
                    <a:pt x="708" y="0"/>
                  </a:cubicBezTo>
                  <a:cubicBezTo>
                    <a:pt x="783" y="0"/>
                    <a:pt x="844" y="60"/>
                    <a:pt x="844" y="135"/>
                  </a:cubicBezTo>
                  <a:cubicBezTo>
                    <a:pt x="847" y="674"/>
                    <a:pt x="847" y="674"/>
                    <a:pt x="847" y="674"/>
                  </a:cubicBezTo>
                  <a:cubicBezTo>
                    <a:pt x="847" y="748"/>
                    <a:pt x="787" y="809"/>
                    <a:pt x="712" y="810"/>
                  </a:cubicBezTo>
                  <a:cubicBezTo>
                    <a:pt x="4" y="813"/>
                    <a:pt x="4" y="813"/>
                    <a:pt x="4" y="813"/>
                  </a:cubicBezTo>
                  <a:cubicBezTo>
                    <a:pt x="3" y="629"/>
                    <a:pt x="3" y="629"/>
                    <a:pt x="3" y="629"/>
                  </a:cubicBezTo>
                  <a:lnTo>
                    <a:pt x="0" y="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rmAutofit lnSpcReduction="10000"/>
            </a:bodyPr>
            <a:lstStyle/>
            <a:p>
              <a:endParaRPr lang="en-ID" sz="1350" dirty="0"/>
            </a:p>
          </p:txBody>
        </p:sp>
        <p:sp>
          <p:nvSpPr>
            <p:cNvPr id="78" name="Freeform 18">
              <a:extLst>
                <a:ext uri="{FF2B5EF4-FFF2-40B4-BE49-F238E27FC236}">
                  <a16:creationId xmlns:a16="http://schemas.microsoft.com/office/drawing/2014/main" id="{7826B60E-3222-4E4D-81E4-DBAED891A8F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6041232" y="5419725"/>
              <a:ext cx="374650" cy="358775"/>
            </a:xfrm>
            <a:custGeom>
              <a:avLst/>
              <a:gdLst>
                <a:gd name="T0" fmla="*/ 135 w 848"/>
                <a:gd name="T1" fmla="*/ 3 h 813"/>
                <a:gd name="T2" fmla="*/ 844 w 848"/>
                <a:gd name="T3" fmla="*/ 0 h 813"/>
                <a:gd name="T4" fmla="*/ 847 w 848"/>
                <a:gd name="T5" fmla="*/ 625 h 813"/>
                <a:gd name="T6" fmla="*/ 848 w 848"/>
                <a:gd name="T7" fmla="*/ 809 h 813"/>
                <a:gd name="T8" fmla="*/ 139 w 848"/>
                <a:gd name="T9" fmla="*/ 812 h 813"/>
                <a:gd name="T10" fmla="*/ 3 w 848"/>
                <a:gd name="T11" fmla="*/ 678 h 813"/>
                <a:gd name="T12" fmla="*/ 1 w 848"/>
                <a:gd name="T13" fmla="*/ 139 h 813"/>
                <a:gd name="T14" fmla="*/ 135 w 848"/>
                <a:gd name="T15" fmla="*/ 3 h 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8" h="813">
                  <a:moveTo>
                    <a:pt x="135" y="3"/>
                  </a:moveTo>
                  <a:cubicBezTo>
                    <a:pt x="844" y="0"/>
                    <a:pt x="844" y="0"/>
                    <a:pt x="844" y="0"/>
                  </a:cubicBezTo>
                  <a:cubicBezTo>
                    <a:pt x="847" y="625"/>
                    <a:pt x="847" y="625"/>
                    <a:pt x="847" y="625"/>
                  </a:cubicBezTo>
                  <a:cubicBezTo>
                    <a:pt x="848" y="809"/>
                    <a:pt x="848" y="809"/>
                    <a:pt x="848" y="809"/>
                  </a:cubicBezTo>
                  <a:cubicBezTo>
                    <a:pt x="139" y="812"/>
                    <a:pt x="139" y="812"/>
                    <a:pt x="139" y="812"/>
                  </a:cubicBezTo>
                  <a:cubicBezTo>
                    <a:pt x="65" y="813"/>
                    <a:pt x="4" y="753"/>
                    <a:pt x="3" y="678"/>
                  </a:cubicBezTo>
                  <a:cubicBezTo>
                    <a:pt x="1" y="139"/>
                    <a:pt x="1" y="139"/>
                    <a:pt x="1" y="139"/>
                  </a:cubicBezTo>
                  <a:cubicBezTo>
                    <a:pt x="0" y="64"/>
                    <a:pt x="61" y="4"/>
                    <a:pt x="135" y="3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rmAutofit lnSpcReduction="10000"/>
            </a:bodyPr>
            <a:lstStyle/>
            <a:p>
              <a:endParaRPr lang="en-ID" sz="1350" dirty="0"/>
            </a:p>
          </p:txBody>
        </p:sp>
        <p:sp>
          <p:nvSpPr>
            <p:cNvPr id="83" name="Freeform 19">
              <a:extLst>
                <a:ext uri="{FF2B5EF4-FFF2-40B4-BE49-F238E27FC236}">
                  <a16:creationId xmlns:a16="http://schemas.microsoft.com/office/drawing/2014/main" id="{EE5DF85F-99CC-43FC-9D0F-5178AFA182A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6036467" y="5549900"/>
              <a:ext cx="422275" cy="878729"/>
            </a:xfrm>
            <a:custGeom>
              <a:avLst/>
              <a:gdLst>
                <a:gd name="T0" fmla="*/ 950 w 953"/>
                <a:gd name="T1" fmla="*/ 0 h 2965"/>
                <a:gd name="T2" fmla="*/ 131 w 953"/>
                <a:gd name="T3" fmla="*/ 4 h 2965"/>
                <a:gd name="T4" fmla="*/ 0 w 953"/>
                <a:gd name="T5" fmla="*/ 95 h 2965"/>
                <a:gd name="T6" fmla="*/ 1 w 953"/>
                <a:gd name="T7" fmla="*/ 2965 h 2965"/>
                <a:gd name="T8" fmla="*/ 953 w 953"/>
                <a:gd name="T9" fmla="*/ 2965 h 2965"/>
                <a:gd name="T10" fmla="*/ 950 w 953"/>
                <a:gd name="T11" fmla="*/ 0 h 29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53" h="2965">
                  <a:moveTo>
                    <a:pt x="950" y="0"/>
                  </a:moveTo>
                  <a:cubicBezTo>
                    <a:pt x="131" y="4"/>
                    <a:pt x="131" y="4"/>
                    <a:pt x="131" y="4"/>
                  </a:cubicBezTo>
                  <a:cubicBezTo>
                    <a:pt x="58" y="4"/>
                    <a:pt x="0" y="45"/>
                    <a:pt x="0" y="95"/>
                  </a:cubicBezTo>
                  <a:cubicBezTo>
                    <a:pt x="1" y="2965"/>
                    <a:pt x="1" y="2965"/>
                    <a:pt x="1" y="2965"/>
                  </a:cubicBezTo>
                  <a:cubicBezTo>
                    <a:pt x="953" y="2965"/>
                    <a:pt x="953" y="2965"/>
                    <a:pt x="953" y="2965"/>
                  </a:cubicBezTo>
                  <a:lnTo>
                    <a:pt x="95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ID" sz="1350" dirty="0"/>
            </a:p>
          </p:txBody>
        </p:sp>
        <p:sp>
          <p:nvSpPr>
            <p:cNvPr id="86" name="Freeform 20">
              <a:extLst>
                <a:ext uri="{FF2B5EF4-FFF2-40B4-BE49-F238E27FC236}">
                  <a16:creationId xmlns:a16="http://schemas.microsoft.com/office/drawing/2014/main" id="{0233A2C0-6087-4EA3-B26C-0E33A865B07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625303" y="5548313"/>
              <a:ext cx="422275" cy="880316"/>
            </a:xfrm>
            <a:custGeom>
              <a:avLst/>
              <a:gdLst>
                <a:gd name="T0" fmla="*/ 956 w 956"/>
                <a:gd name="T1" fmla="*/ 2969 h 2969"/>
                <a:gd name="T2" fmla="*/ 952 w 956"/>
                <a:gd name="T3" fmla="*/ 90 h 2969"/>
                <a:gd name="T4" fmla="*/ 820 w 956"/>
                <a:gd name="T5" fmla="*/ 0 h 2969"/>
                <a:gd name="T6" fmla="*/ 0 w 956"/>
                <a:gd name="T7" fmla="*/ 4 h 2969"/>
                <a:gd name="T8" fmla="*/ 3 w 956"/>
                <a:gd name="T9" fmla="*/ 2969 h 2969"/>
                <a:gd name="T10" fmla="*/ 956 w 956"/>
                <a:gd name="T11" fmla="*/ 2969 h 2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56" h="2969">
                  <a:moveTo>
                    <a:pt x="956" y="2969"/>
                  </a:moveTo>
                  <a:cubicBezTo>
                    <a:pt x="952" y="90"/>
                    <a:pt x="952" y="90"/>
                    <a:pt x="952" y="90"/>
                  </a:cubicBezTo>
                  <a:cubicBezTo>
                    <a:pt x="951" y="40"/>
                    <a:pt x="892" y="0"/>
                    <a:pt x="82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3" y="2969"/>
                    <a:pt x="3" y="2969"/>
                    <a:pt x="3" y="2969"/>
                  </a:cubicBezTo>
                  <a:lnTo>
                    <a:pt x="956" y="2969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ID" sz="1350" dirty="0"/>
            </a:p>
          </p:txBody>
        </p:sp>
        <p:sp>
          <p:nvSpPr>
            <p:cNvPr id="89" name="Freeform 21">
              <a:extLst>
                <a:ext uri="{FF2B5EF4-FFF2-40B4-BE49-F238E27FC236}">
                  <a16:creationId xmlns:a16="http://schemas.microsoft.com/office/drawing/2014/main" id="{D9926925-3DEF-4B27-B641-2082EAF153C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6298407" y="5688013"/>
              <a:ext cx="115888" cy="115888"/>
            </a:xfrm>
            <a:custGeom>
              <a:avLst/>
              <a:gdLst>
                <a:gd name="T0" fmla="*/ 1 w 263"/>
                <a:gd name="T1" fmla="*/ 132 h 263"/>
                <a:gd name="T2" fmla="*/ 132 w 263"/>
                <a:gd name="T3" fmla="*/ 262 h 263"/>
                <a:gd name="T4" fmla="*/ 263 w 263"/>
                <a:gd name="T5" fmla="*/ 130 h 263"/>
                <a:gd name="T6" fmla="*/ 131 w 263"/>
                <a:gd name="T7" fmla="*/ 0 h 263"/>
                <a:gd name="T8" fmla="*/ 1 w 263"/>
                <a:gd name="T9" fmla="*/ 132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3" h="263">
                  <a:moveTo>
                    <a:pt x="1" y="132"/>
                  </a:moveTo>
                  <a:cubicBezTo>
                    <a:pt x="1" y="204"/>
                    <a:pt x="60" y="263"/>
                    <a:pt x="132" y="262"/>
                  </a:cubicBezTo>
                  <a:cubicBezTo>
                    <a:pt x="205" y="262"/>
                    <a:pt x="263" y="203"/>
                    <a:pt x="263" y="130"/>
                  </a:cubicBezTo>
                  <a:cubicBezTo>
                    <a:pt x="263" y="58"/>
                    <a:pt x="204" y="0"/>
                    <a:pt x="131" y="0"/>
                  </a:cubicBezTo>
                  <a:cubicBezTo>
                    <a:pt x="59" y="0"/>
                    <a:pt x="0" y="59"/>
                    <a:pt x="1" y="13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ID" sz="1350" dirty="0"/>
            </a:p>
          </p:txBody>
        </p: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DA2E015F-58E9-4390-8826-2C33F329F084}"/>
                </a:ext>
              </a:extLst>
            </p:cNvPr>
            <p:cNvGrpSpPr/>
            <p:nvPr/>
          </p:nvGrpSpPr>
          <p:grpSpPr>
            <a:xfrm flipV="1">
              <a:off x="5664994" y="2820221"/>
              <a:ext cx="847725" cy="1895475"/>
              <a:chOff x="18370551" y="1635125"/>
              <a:chExt cx="847725" cy="1895475"/>
            </a:xfrm>
            <a:solidFill>
              <a:schemeClr val="accent3"/>
            </a:solidFill>
          </p:grpSpPr>
          <p:sp>
            <p:nvSpPr>
              <p:cNvPr id="94" name="Freeform 23">
                <a:extLst>
                  <a:ext uri="{FF2B5EF4-FFF2-40B4-BE49-F238E27FC236}">
                    <a16:creationId xmlns:a16="http://schemas.microsoft.com/office/drawing/2014/main" id="{F3C7C8D6-6910-4FA2-AD7B-997C78D86A5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370551" y="1635125"/>
                <a:ext cx="847725" cy="844550"/>
              </a:xfrm>
              <a:custGeom>
                <a:avLst/>
                <a:gdLst>
                  <a:gd name="T0" fmla="*/ 68 w 339"/>
                  <a:gd name="T1" fmla="*/ 305 h 338"/>
                  <a:gd name="T2" fmla="*/ 126 w 339"/>
                  <a:gd name="T3" fmla="*/ 332 h 338"/>
                  <a:gd name="T4" fmla="*/ 170 w 339"/>
                  <a:gd name="T5" fmla="*/ 338 h 338"/>
                  <a:gd name="T6" fmla="*/ 214 w 339"/>
                  <a:gd name="T7" fmla="*/ 332 h 338"/>
                  <a:gd name="T8" fmla="*/ 271 w 339"/>
                  <a:gd name="T9" fmla="*/ 305 h 338"/>
                  <a:gd name="T10" fmla="*/ 316 w 339"/>
                  <a:gd name="T11" fmla="*/ 254 h 338"/>
                  <a:gd name="T12" fmla="*/ 331 w 339"/>
                  <a:gd name="T13" fmla="*/ 219 h 338"/>
                  <a:gd name="T14" fmla="*/ 339 w 339"/>
                  <a:gd name="T15" fmla="*/ 169 h 338"/>
                  <a:gd name="T16" fmla="*/ 331 w 339"/>
                  <a:gd name="T17" fmla="*/ 119 h 338"/>
                  <a:gd name="T18" fmla="*/ 314 w 339"/>
                  <a:gd name="T19" fmla="*/ 81 h 338"/>
                  <a:gd name="T20" fmla="*/ 257 w 339"/>
                  <a:gd name="T21" fmla="*/ 24 h 338"/>
                  <a:gd name="T22" fmla="*/ 243 w 339"/>
                  <a:gd name="T23" fmla="*/ 16 h 338"/>
                  <a:gd name="T24" fmla="*/ 228 w 339"/>
                  <a:gd name="T25" fmla="*/ 10 h 338"/>
                  <a:gd name="T26" fmla="*/ 195 w 339"/>
                  <a:gd name="T27" fmla="*/ 2 h 338"/>
                  <a:gd name="T28" fmla="*/ 170 w 339"/>
                  <a:gd name="T29" fmla="*/ 0 h 338"/>
                  <a:gd name="T30" fmla="*/ 144 w 339"/>
                  <a:gd name="T31" fmla="*/ 2 h 338"/>
                  <a:gd name="T32" fmla="*/ 68 w 339"/>
                  <a:gd name="T33" fmla="*/ 33 h 338"/>
                  <a:gd name="T34" fmla="*/ 56 w 339"/>
                  <a:gd name="T35" fmla="*/ 44 h 338"/>
                  <a:gd name="T36" fmla="*/ 44 w 339"/>
                  <a:gd name="T37" fmla="*/ 55 h 338"/>
                  <a:gd name="T38" fmla="*/ 17 w 339"/>
                  <a:gd name="T39" fmla="*/ 96 h 338"/>
                  <a:gd name="T40" fmla="*/ 11 w 339"/>
                  <a:gd name="T41" fmla="*/ 111 h 338"/>
                  <a:gd name="T42" fmla="*/ 0 w 339"/>
                  <a:gd name="T43" fmla="*/ 169 h 338"/>
                  <a:gd name="T44" fmla="*/ 1 w 339"/>
                  <a:gd name="T45" fmla="*/ 186 h 338"/>
                  <a:gd name="T46" fmla="*/ 6 w 339"/>
                  <a:gd name="T47" fmla="*/ 211 h 338"/>
                  <a:gd name="T48" fmla="*/ 8 w 339"/>
                  <a:gd name="T49" fmla="*/ 219 h 338"/>
                  <a:gd name="T50" fmla="*/ 21 w 339"/>
                  <a:gd name="T51" fmla="*/ 250 h 338"/>
                  <a:gd name="T52" fmla="*/ 68 w 339"/>
                  <a:gd name="T53" fmla="*/ 305 h 338"/>
                  <a:gd name="T54" fmla="*/ 83 w 339"/>
                  <a:gd name="T55" fmla="*/ 91 h 338"/>
                  <a:gd name="T56" fmla="*/ 91 w 339"/>
                  <a:gd name="T57" fmla="*/ 83 h 338"/>
                  <a:gd name="T58" fmla="*/ 100 w 339"/>
                  <a:gd name="T59" fmla="*/ 75 h 338"/>
                  <a:gd name="T60" fmla="*/ 114 w 339"/>
                  <a:gd name="T61" fmla="*/ 66 h 338"/>
                  <a:gd name="T62" fmla="*/ 130 w 339"/>
                  <a:gd name="T63" fmla="*/ 59 h 338"/>
                  <a:gd name="T64" fmla="*/ 135 w 339"/>
                  <a:gd name="T65" fmla="*/ 58 h 338"/>
                  <a:gd name="T66" fmla="*/ 146 w 339"/>
                  <a:gd name="T67" fmla="*/ 55 h 338"/>
                  <a:gd name="T68" fmla="*/ 170 w 339"/>
                  <a:gd name="T69" fmla="*/ 52 h 338"/>
                  <a:gd name="T70" fmla="*/ 235 w 339"/>
                  <a:gd name="T71" fmla="*/ 72 h 338"/>
                  <a:gd name="T72" fmla="*/ 239 w 339"/>
                  <a:gd name="T73" fmla="*/ 75 h 338"/>
                  <a:gd name="T74" fmla="*/ 248 w 339"/>
                  <a:gd name="T75" fmla="*/ 83 h 338"/>
                  <a:gd name="T76" fmla="*/ 256 w 339"/>
                  <a:gd name="T77" fmla="*/ 91 h 338"/>
                  <a:gd name="T78" fmla="*/ 266 w 339"/>
                  <a:gd name="T79" fmla="*/ 104 h 338"/>
                  <a:gd name="T80" fmla="*/ 272 w 339"/>
                  <a:gd name="T81" fmla="*/ 113 h 338"/>
                  <a:gd name="T82" fmla="*/ 277 w 339"/>
                  <a:gd name="T83" fmla="*/ 124 h 338"/>
                  <a:gd name="T84" fmla="*/ 286 w 339"/>
                  <a:gd name="T85" fmla="*/ 169 h 338"/>
                  <a:gd name="T86" fmla="*/ 277 w 339"/>
                  <a:gd name="T87" fmla="*/ 214 h 338"/>
                  <a:gd name="T88" fmla="*/ 272 w 339"/>
                  <a:gd name="T89" fmla="*/ 225 h 338"/>
                  <a:gd name="T90" fmla="*/ 266 w 339"/>
                  <a:gd name="T91" fmla="*/ 234 h 338"/>
                  <a:gd name="T92" fmla="*/ 256 w 339"/>
                  <a:gd name="T93" fmla="*/ 247 h 338"/>
                  <a:gd name="T94" fmla="*/ 248 w 339"/>
                  <a:gd name="T95" fmla="*/ 255 h 338"/>
                  <a:gd name="T96" fmla="*/ 239 w 339"/>
                  <a:gd name="T97" fmla="*/ 262 h 338"/>
                  <a:gd name="T98" fmla="*/ 235 w 339"/>
                  <a:gd name="T99" fmla="*/ 266 h 338"/>
                  <a:gd name="T100" fmla="*/ 170 w 339"/>
                  <a:gd name="T101" fmla="*/ 286 h 338"/>
                  <a:gd name="T102" fmla="*/ 146 w 339"/>
                  <a:gd name="T103" fmla="*/ 283 h 338"/>
                  <a:gd name="T104" fmla="*/ 135 w 339"/>
                  <a:gd name="T105" fmla="*/ 280 h 338"/>
                  <a:gd name="T106" fmla="*/ 130 w 339"/>
                  <a:gd name="T107" fmla="*/ 279 h 338"/>
                  <a:gd name="T108" fmla="*/ 114 w 339"/>
                  <a:gd name="T109" fmla="*/ 272 h 338"/>
                  <a:gd name="T110" fmla="*/ 100 w 339"/>
                  <a:gd name="T111" fmla="*/ 262 h 338"/>
                  <a:gd name="T112" fmla="*/ 91 w 339"/>
                  <a:gd name="T113" fmla="*/ 255 h 338"/>
                  <a:gd name="T114" fmla="*/ 83 w 339"/>
                  <a:gd name="T115" fmla="*/ 247 h 338"/>
                  <a:gd name="T116" fmla="*/ 53 w 339"/>
                  <a:gd name="T117" fmla="*/ 169 h 338"/>
                  <a:gd name="T118" fmla="*/ 83 w 339"/>
                  <a:gd name="T119" fmla="*/ 91 h 3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39" h="338">
                    <a:moveTo>
                      <a:pt x="68" y="305"/>
                    </a:moveTo>
                    <a:cubicBezTo>
                      <a:pt x="85" y="317"/>
                      <a:pt x="105" y="327"/>
                      <a:pt x="126" y="332"/>
                    </a:cubicBezTo>
                    <a:cubicBezTo>
                      <a:pt x="140" y="336"/>
                      <a:pt x="154" y="338"/>
                      <a:pt x="170" y="338"/>
                    </a:cubicBezTo>
                    <a:cubicBezTo>
                      <a:pt x="185" y="338"/>
                      <a:pt x="200" y="336"/>
                      <a:pt x="214" y="332"/>
                    </a:cubicBezTo>
                    <a:cubicBezTo>
                      <a:pt x="235" y="327"/>
                      <a:pt x="254" y="317"/>
                      <a:pt x="271" y="305"/>
                    </a:cubicBezTo>
                    <a:cubicBezTo>
                      <a:pt x="289" y="291"/>
                      <a:pt x="304" y="274"/>
                      <a:pt x="316" y="254"/>
                    </a:cubicBezTo>
                    <a:cubicBezTo>
                      <a:pt x="322" y="243"/>
                      <a:pt x="327" y="232"/>
                      <a:pt x="331" y="219"/>
                    </a:cubicBezTo>
                    <a:cubicBezTo>
                      <a:pt x="336" y="203"/>
                      <a:pt x="339" y="186"/>
                      <a:pt x="339" y="169"/>
                    </a:cubicBezTo>
                    <a:cubicBezTo>
                      <a:pt x="339" y="151"/>
                      <a:pt x="336" y="135"/>
                      <a:pt x="331" y="119"/>
                    </a:cubicBezTo>
                    <a:cubicBezTo>
                      <a:pt x="327" y="105"/>
                      <a:pt x="321" y="93"/>
                      <a:pt x="314" y="81"/>
                    </a:cubicBezTo>
                    <a:cubicBezTo>
                      <a:pt x="300" y="58"/>
                      <a:pt x="281" y="38"/>
                      <a:pt x="257" y="24"/>
                    </a:cubicBezTo>
                    <a:cubicBezTo>
                      <a:pt x="253" y="21"/>
                      <a:pt x="248" y="19"/>
                      <a:pt x="243" y="16"/>
                    </a:cubicBezTo>
                    <a:cubicBezTo>
                      <a:pt x="238" y="14"/>
                      <a:pt x="233" y="12"/>
                      <a:pt x="228" y="10"/>
                    </a:cubicBezTo>
                    <a:cubicBezTo>
                      <a:pt x="217" y="6"/>
                      <a:pt x="207" y="3"/>
                      <a:pt x="195" y="2"/>
                    </a:cubicBezTo>
                    <a:cubicBezTo>
                      <a:pt x="187" y="0"/>
                      <a:pt x="178" y="0"/>
                      <a:pt x="170" y="0"/>
                    </a:cubicBezTo>
                    <a:cubicBezTo>
                      <a:pt x="161" y="0"/>
                      <a:pt x="152" y="0"/>
                      <a:pt x="144" y="2"/>
                    </a:cubicBezTo>
                    <a:cubicBezTo>
                      <a:pt x="116" y="6"/>
                      <a:pt x="90" y="17"/>
                      <a:pt x="68" y="33"/>
                    </a:cubicBezTo>
                    <a:cubicBezTo>
                      <a:pt x="64" y="37"/>
                      <a:pt x="60" y="40"/>
                      <a:pt x="56" y="44"/>
                    </a:cubicBezTo>
                    <a:cubicBezTo>
                      <a:pt x="52" y="47"/>
                      <a:pt x="48" y="51"/>
                      <a:pt x="44" y="55"/>
                    </a:cubicBezTo>
                    <a:cubicBezTo>
                      <a:pt x="34" y="67"/>
                      <a:pt x="24" y="81"/>
                      <a:pt x="17" y="96"/>
                    </a:cubicBezTo>
                    <a:cubicBezTo>
                      <a:pt x="15" y="101"/>
                      <a:pt x="13" y="106"/>
                      <a:pt x="11" y="111"/>
                    </a:cubicBezTo>
                    <a:cubicBezTo>
                      <a:pt x="4" y="129"/>
                      <a:pt x="0" y="149"/>
                      <a:pt x="0" y="169"/>
                    </a:cubicBezTo>
                    <a:cubicBezTo>
                      <a:pt x="0" y="175"/>
                      <a:pt x="1" y="181"/>
                      <a:pt x="1" y="186"/>
                    </a:cubicBezTo>
                    <a:cubicBezTo>
                      <a:pt x="2" y="195"/>
                      <a:pt x="4" y="203"/>
                      <a:pt x="6" y="211"/>
                    </a:cubicBezTo>
                    <a:cubicBezTo>
                      <a:pt x="7" y="214"/>
                      <a:pt x="7" y="217"/>
                      <a:pt x="8" y="219"/>
                    </a:cubicBezTo>
                    <a:cubicBezTo>
                      <a:pt x="11" y="230"/>
                      <a:pt x="16" y="240"/>
                      <a:pt x="21" y="250"/>
                    </a:cubicBezTo>
                    <a:cubicBezTo>
                      <a:pt x="33" y="271"/>
                      <a:pt x="49" y="290"/>
                      <a:pt x="68" y="305"/>
                    </a:cubicBezTo>
                    <a:moveTo>
                      <a:pt x="83" y="91"/>
                    </a:moveTo>
                    <a:cubicBezTo>
                      <a:pt x="86" y="88"/>
                      <a:pt x="88" y="85"/>
                      <a:pt x="91" y="83"/>
                    </a:cubicBezTo>
                    <a:cubicBezTo>
                      <a:pt x="94" y="80"/>
                      <a:pt x="97" y="78"/>
                      <a:pt x="100" y="75"/>
                    </a:cubicBezTo>
                    <a:cubicBezTo>
                      <a:pt x="104" y="72"/>
                      <a:pt x="109" y="69"/>
                      <a:pt x="114" y="66"/>
                    </a:cubicBezTo>
                    <a:cubicBezTo>
                      <a:pt x="119" y="64"/>
                      <a:pt x="124" y="61"/>
                      <a:pt x="130" y="59"/>
                    </a:cubicBezTo>
                    <a:cubicBezTo>
                      <a:pt x="131" y="59"/>
                      <a:pt x="133" y="58"/>
                      <a:pt x="135" y="58"/>
                    </a:cubicBezTo>
                    <a:cubicBezTo>
                      <a:pt x="139" y="56"/>
                      <a:pt x="142" y="55"/>
                      <a:pt x="146" y="55"/>
                    </a:cubicBezTo>
                    <a:cubicBezTo>
                      <a:pt x="154" y="53"/>
                      <a:pt x="162" y="52"/>
                      <a:pt x="170" y="52"/>
                    </a:cubicBezTo>
                    <a:cubicBezTo>
                      <a:pt x="194" y="52"/>
                      <a:pt x="216" y="60"/>
                      <a:pt x="235" y="72"/>
                    </a:cubicBezTo>
                    <a:cubicBezTo>
                      <a:pt x="236" y="73"/>
                      <a:pt x="238" y="74"/>
                      <a:pt x="239" y="75"/>
                    </a:cubicBezTo>
                    <a:cubicBezTo>
                      <a:pt x="242" y="78"/>
                      <a:pt x="245" y="80"/>
                      <a:pt x="248" y="83"/>
                    </a:cubicBezTo>
                    <a:cubicBezTo>
                      <a:pt x="251" y="85"/>
                      <a:pt x="254" y="88"/>
                      <a:pt x="256" y="91"/>
                    </a:cubicBezTo>
                    <a:cubicBezTo>
                      <a:pt x="260" y="95"/>
                      <a:pt x="263" y="99"/>
                      <a:pt x="266" y="104"/>
                    </a:cubicBezTo>
                    <a:cubicBezTo>
                      <a:pt x="269" y="107"/>
                      <a:pt x="270" y="110"/>
                      <a:pt x="272" y="113"/>
                    </a:cubicBezTo>
                    <a:cubicBezTo>
                      <a:pt x="274" y="117"/>
                      <a:pt x="276" y="120"/>
                      <a:pt x="277" y="124"/>
                    </a:cubicBezTo>
                    <a:cubicBezTo>
                      <a:pt x="283" y="138"/>
                      <a:pt x="286" y="153"/>
                      <a:pt x="286" y="169"/>
                    </a:cubicBezTo>
                    <a:cubicBezTo>
                      <a:pt x="286" y="185"/>
                      <a:pt x="283" y="200"/>
                      <a:pt x="277" y="214"/>
                    </a:cubicBezTo>
                    <a:cubicBezTo>
                      <a:pt x="276" y="218"/>
                      <a:pt x="274" y="221"/>
                      <a:pt x="272" y="225"/>
                    </a:cubicBezTo>
                    <a:cubicBezTo>
                      <a:pt x="270" y="228"/>
                      <a:pt x="269" y="231"/>
                      <a:pt x="266" y="234"/>
                    </a:cubicBezTo>
                    <a:cubicBezTo>
                      <a:pt x="263" y="239"/>
                      <a:pt x="260" y="243"/>
                      <a:pt x="256" y="247"/>
                    </a:cubicBezTo>
                    <a:cubicBezTo>
                      <a:pt x="254" y="250"/>
                      <a:pt x="251" y="253"/>
                      <a:pt x="248" y="255"/>
                    </a:cubicBezTo>
                    <a:cubicBezTo>
                      <a:pt x="245" y="258"/>
                      <a:pt x="242" y="260"/>
                      <a:pt x="239" y="262"/>
                    </a:cubicBezTo>
                    <a:cubicBezTo>
                      <a:pt x="238" y="264"/>
                      <a:pt x="236" y="265"/>
                      <a:pt x="235" y="266"/>
                    </a:cubicBezTo>
                    <a:cubicBezTo>
                      <a:pt x="216" y="278"/>
                      <a:pt x="194" y="286"/>
                      <a:pt x="170" y="286"/>
                    </a:cubicBezTo>
                    <a:cubicBezTo>
                      <a:pt x="162" y="286"/>
                      <a:pt x="154" y="285"/>
                      <a:pt x="146" y="283"/>
                    </a:cubicBezTo>
                    <a:cubicBezTo>
                      <a:pt x="142" y="282"/>
                      <a:pt x="139" y="282"/>
                      <a:pt x="135" y="280"/>
                    </a:cubicBezTo>
                    <a:cubicBezTo>
                      <a:pt x="133" y="280"/>
                      <a:pt x="131" y="279"/>
                      <a:pt x="130" y="279"/>
                    </a:cubicBezTo>
                    <a:cubicBezTo>
                      <a:pt x="124" y="277"/>
                      <a:pt x="119" y="274"/>
                      <a:pt x="114" y="272"/>
                    </a:cubicBezTo>
                    <a:cubicBezTo>
                      <a:pt x="109" y="269"/>
                      <a:pt x="104" y="266"/>
                      <a:pt x="100" y="262"/>
                    </a:cubicBezTo>
                    <a:cubicBezTo>
                      <a:pt x="97" y="260"/>
                      <a:pt x="94" y="258"/>
                      <a:pt x="91" y="255"/>
                    </a:cubicBezTo>
                    <a:cubicBezTo>
                      <a:pt x="88" y="253"/>
                      <a:pt x="86" y="250"/>
                      <a:pt x="83" y="247"/>
                    </a:cubicBezTo>
                    <a:cubicBezTo>
                      <a:pt x="64" y="227"/>
                      <a:pt x="53" y="199"/>
                      <a:pt x="53" y="169"/>
                    </a:cubicBezTo>
                    <a:cubicBezTo>
                      <a:pt x="53" y="139"/>
                      <a:pt x="64" y="111"/>
                      <a:pt x="83" y="9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  <a:normAutofit/>
              </a:bodyPr>
              <a:lstStyle/>
              <a:p>
                <a:endParaRPr lang="en-US" sz="1350" dirty="0"/>
              </a:p>
            </p:txBody>
          </p:sp>
          <p:sp>
            <p:nvSpPr>
              <p:cNvPr id="95" name="Freeform 24">
                <a:extLst>
                  <a:ext uri="{FF2B5EF4-FFF2-40B4-BE49-F238E27FC236}">
                    <a16:creationId xmlns:a16="http://schemas.microsoft.com/office/drawing/2014/main" id="{0CF02A00-CBF1-4640-BC25-9C28801F2C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84876" y="2517775"/>
                <a:ext cx="401638" cy="1012825"/>
              </a:xfrm>
              <a:custGeom>
                <a:avLst/>
                <a:gdLst>
                  <a:gd name="T0" fmla="*/ 150 w 160"/>
                  <a:gd name="T1" fmla="*/ 284 h 405"/>
                  <a:gd name="T2" fmla="*/ 160 w 160"/>
                  <a:gd name="T3" fmla="*/ 274 h 405"/>
                  <a:gd name="T4" fmla="*/ 160 w 160"/>
                  <a:gd name="T5" fmla="*/ 230 h 405"/>
                  <a:gd name="T6" fmla="*/ 150 w 160"/>
                  <a:gd name="T7" fmla="*/ 220 h 405"/>
                  <a:gd name="T8" fmla="*/ 88 w 160"/>
                  <a:gd name="T9" fmla="*/ 220 h 405"/>
                  <a:gd name="T10" fmla="*/ 88 w 160"/>
                  <a:gd name="T11" fmla="*/ 0 h 405"/>
                  <a:gd name="T12" fmla="*/ 44 w 160"/>
                  <a:gd name="T13" fmla="*/ 5 h 405"/>
                  <a:gd name="T14" fmla="*/ 0 w 160"/>
                  <a:gd name="T15" fmla="*/ 0 h 405"/>
                  <a:gd name="T16" fmla="*/ 0 w 160"/>
                  <a:gd name="T17" fmla="*/ 395 h 405"/>
                  <a:gd name="T18" fmla="*/ 10 w 160"/>
                  <a:gd name="T19" fmla="*/ 405 h 405"/>
                  <a:gd name="T20" fmla="*/ 44 w 160"/>
                  <a:gd name="T21" fmla="*/ 405 h 405"/>
                  <a:gd name="T22" fmla="*/ 88 w 160"/>
                  <a:gd name="T23" fmla="*/ 405 h 405"/>
                  <a:gd name="T24" fmla="*/ 150 w 160"/>
                  <a:gd name="T25" fmla="*/ 405 h 405"/>
                  <a:gd name="T26" fmla="*/ 160 w 160"/>
                  <a:gd name="T27" fmla="*/ 395 h 405"/>
                  <a:gd name="T28" fmla="*/ 160 w 160"/>
                  <a:gd name="T29" fmla="*/ 351 h 405"/>
                  <a:gd name="T30" fmla="*/ 150 w 160"/>
                  <a:gd name="T31" fmla="*/ 341 h 405"/>
                  <a:gd name="T32" fmla="*/ 88 w 160"/>
                  <a:gd name="T33" fmla="*/ 341 h 405"/>
                  <a:gd name="T34" fmla="*/ 88 w 160"/>
                  <a:gd name="T35" fmla="*/ 284 h 405"/>
                  <a:gd name="T36" fmla="*/ 150 w 160"/>
                  <a:gd name="T37" fmla="*/ 284 h 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60" h="405">
                    <a:moveTo>
                      <a:pt x="150" y="284"/>
                    </a:moveTo>
                    <a:cubicBezTo>
                      <a:pt x="155" y="284"/>
                      <a:pt x="160" y="279"/>
                      <a:pt x="160" y="274"/>
                    </a:cubicBezTo>
                    <a:cubicBezTo>
                      <a:pt x="160" y="230"/>
                      <a:pt x="160" y="230"/>
                      <a:pt x="160" y="230"/>
                    </a:cubicBezTo>
                    <a:cubicBezTo>
                      <a:pt x="160" y="225"/>
                      <a:pt x="155" y="220"/>
                      <a:pt x="150" y="220"/>
                    </a:cubicBezTo>
                    <a:cubicBezTo>
                      <a:pt x="88" y="220"/>
                      <a:pt x="88" y="220"/>
                      <a:pt x="88" y="220"/>
                    </a:cubicBezTo>
                    <a:cubicBezTo>
                      <a:pt x="88" y="0"/>
                      <a:pt x="88" y="0"/>
                      <a:pt x="88" y="0"/>
                    </a:cubicBezTo>
                    <a:cubicBezTo>
                      <a:pt x="73" y="4"/>
                      <a:pt x="59" y="5"/>
                      <a:pt x="44" y="5"/>
                    </a:cubicBezTo>
                    <a:cubicBezTo>
                      <a:pt x="29" y="5"/>
                      <a:pt x="14" y="4"/>
                      <a:pt x="0" y="0"/>
                    </a:cubicBezTo>
                    <a:cubicBezTo>
                      <a:pt x="0" y="395"/>
                      <a:pt x="0" y="395"/>
                      <a:pt x="0" y="395"/>
                    </a:cubicBezTo>
                    <a:cubicBezTo>
                      <a:pt x="0" y="401"/>
                      <a:pt x="4" y="405"/>
                      <a:pt x="10" y="405"/>
                    </a:cubicBezTo>
                    <a:cubicBezTo>
                      <a:pt x="44" y="405"/>
                      <a:pt x="44" y="405"/>
                      <a:pt x="44" y="405"/>
                    </a:cubicBezTo>
                    <a:cubicBezTo>
                      <a:pt x="88" y="405"/>
                      <a:pt x="88" y="405"/>
                      <a:pt x="88" y="405"/>
                    </a:cubicBezTo>
                    <a:cubicBezTo>
                      <a:pt x="150" y="405"/>
                      <a:pt x="150" y="405"/>
                      <a:pt x="150" y="405"/>
                    </a:cubicBezTo>
                    <a:cubicBezTo>
                      <a:pt x="155" y="405"/>
                      <a:pt x="160" y="401"/>
                      <a:pt x="160" y="395"/>
                    </a:cubicBezTo>
                    <a:cubicBezTo>
                      <a:pt x="160" y="351"/>
                      <a:pt x="160" y="351"/>
                      <a:pt x="160" y="351"/>
                    </a:cubicBezTo>
                    <a:cubicBezTo>
                      <a:pt x="160" y="346"/>
                      <a:pt x="155" y="341"/>
                      <a:pt x="150" y="341"/>
                    </a:cubicBezTo>
                    <a:cubicBezTo>
                      <a:pt x="88" y="341"/>
                      <a:pt x="88" y="341"/>
                      <a:pt x="88" y="341"/>
                    </a:cubicBezTo>
                    <a:cubicBezTo>
                      <a:pt x="88" y="284"/>
                      <a:pt x="88" y="284"/>
                      <a:pt x="88" y="284"/>
                    </a:cubicBezTo>
                    <a:lnTo>
                      <a:pt x="150" y="28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  <a:normAutofit/>
              </a:bodyPr>
              <a:lstStyle/>
              <a:p>
                <a:endParaRPr lang="en-US" sz="1350" dirty="0"/>
              </a:p>
            </p:txBody>
          </p:sp>
        </p:grpSp>
        <p:sp>
          <p:nvSpPr>
            <p:cNvPr id="92" name="Freeform 11">
              <a:extLst>
                <a:ext uri="{FF2B5EF4-FFF2-40B4-BE49-F238E27FC236}">
                  <a16:creationId xmlns:a16="http://schemas.microsoft.com/office/drawing/2014/main" id="{C3C2BF95-1C5D-42E6-BFB5-8BF6539E297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6072982" y="4122738"/>
              <a:ext cx="549275" cy="1027113"/>
            </a:xfrm>
            <a:custGeom>
              <a:avLst/>
              <a:gdLst>
                <a:gd name="T0" fmla="*/ 292 w 1325"/>
                <a:gd name="T1" fmla="*/ 2034 h 2527"/>
                <a:gd name="T2" fmla="*/ 67 w 1325"/>
                <a:gd name="T3" fmla="*/ 1812 h 2527"/>
                <a:gd name="T4" fmla="*/ 90 w 1325"/>
                <a:gd name="T5" fmla="*/ 1709 h 2527"/>
                <a:gd name="T6" fmla="*/ 306 w 1325"/>
                <a:gd name="T7" fmla="*/ 1543 h 2527"/>
                <a:gd name="T8" fmla="*/ 84 w 1325"/>
                <a:gd name="T9" fmla="*/ 1213 h 2527"/>
                <a:gd name="T10" fmla="*/ 334 w 1325"/>
                <a:gd name="T11" fmla="*/ 1042 h 2527"/>
                <a:gd name="T12" fmla="*/ 70 w 1325"/>
                <a:gd name="T13" fmla="*/ 741 h 2527"/>
                <a:gd name="T14" fmla="*/ 371 w 1325"/>
                <a:gd name="T15" fmla="*/ 559 h 2527"/>
                <a:gd name="T16" fmla="*/ 129 w 1325"/>
                <a:gd name="T17" fmla="*/ 414 h 2527"/>
                <a:gd name="T18" fmla="*/ 107 w 1325"/>
                <a:gd name="T19" fmla="*/ 164 h 2527"/>
                <a:gd name="T20" fmla="*/ 382 w 1325"/>
                <a:gd name="T21" fmla="*/ 60 h 2527"/>
                <a:gd name="T22" fmla="*/ 1222 w 1325"/>
                <a:gd name="T23" fmla="*/ 457 h 2527"/>
                <a:gd name="T24" fmla="*/ 1256 w 1325"/>
                <a:gd name="T25" fmla="*/ 547 h 2527"/>
                <a:gd name="T26" fmla="*/ 1184 w 1325"/>
                <a:gd name="T27" fmla="*/ 579 h 2527"/>
                <a:gd name="T28" fmla="*/ 800 w 1325"/>
                <a:gd name="T29" fmla="*/ 804 h 2527"/>
                <a:gd name="T30" fmla="*/ 684 w 1325"/>
                <a:gd name="T31" fmla="*/ 891 h 2527"/>
                <a:gd name="T32" fmla="*/ 691 w 1325"/>
                <a:gd name="T33" fmla="*/ 1143 h 2527"/>
                <a:gd name="T34" fmla="*/ 1287 w 1325"/>
                <a:gd name="T35" fmla="*/ 1151 h 2527"/>
                <a:gd name="T36" fmla="*/ 1017 w 1325"/>
                <a:gd name="T37" fmla="*/ 1344 h 2527"/>
                <a:gd name="T38" fmla="*/ 1275 w 1325"/>
                <a:gd name="T39" fmla="*/ 1700 h 2527"/>
                <a:gd name="T40" fmla="*/ 1044 w 1325"/>
                <a:gd name="T41" fmla="*/ 1864 h 2527"/>
                <a:gd name="T42" fmla="*/ 1267 w 1325"/>
                <a:gd name="T43" fmla="*/ 2025 h 2527"/>
                <a:gd name="T44" fmla="*/ 1296 w 1325"/>
                <a:gd name="T45" fmla="*/ 2212 h 2527"/>
                <a:gd name="T46" fmla="*/ 1241 w 1325"/>
                <a:gd name="T47" fmla="*/ 2294 h 2527"/>
                <a:gd name="T48" fmla="*/ 292 w 1325"/>
                <a:gd name="T49" fmla="*/ 2034 h 2527"/>
                <a:gd name="connsiteX0" fmla="*/ 1749 w 9411"/>
                <a:gd name="connsiteY0" fmla="*/ 7855 h 9217"/>
                <a:gd name="connsiteX1" fmla="*/ 51 w 9411"/>
                <a:gd name="connsiteY1" fmla="*/ 6977 h 9217"/>
                <a:gd name="connsiteX2" fmla="*/ 224 w 9411"/>
                <a:gd name="connsiteY2" fmla="*/ 6569 h 9217"/>
                <a:gd name="connsiteX3" fmla="*/ 1854 w 9411"/>
                <a:gd name="connsiteY3" fmla="*/ 5912 h 9217"/>
                <a:gd name="connsiteX4" fmla="*/ 179 w 9411"/>
                <a:gd name="connsiteY4" fmla="*/ 4606 h 9217"/>
                <a:gd name="connsiteX5" fmla="*/ 2066 w 9411"/>
                <a:gd name="connsiteY5" fmla="*/ 3929 h 9217"/>
                <a:gd name="connsiteX6" fmla="*/ 73 w 9411"/>
                <a:gd name="connsiteY6" fmla="*/ 2738 h 9217"/>
                <a:gd name="connsiteX7" fmla="*/ 2345 w 9411"/>
                <a:gd name="connsiteY7" fmla="*/ 2018 h 9217"/>
                <a:gd name="connsiteX8" fmla="*/ 519 w 9411"/>
                <a:gd name="connsiteY8" fmla="*/ 1444 h 9217"/>
                <a:gd name="connsiteX9" fmla="*/ 353 w 9411"/>
                <a:gd name="connsiteY9" fmla="*/ 455 h 9217"/>
                <a:gd name="connsiteX10" fmla="*/ 2428 w 9411"/>
                <a:gd name="connsiteY10" fmla="*/ 43 h 9217"/>
                <a:gd name="connsiteX11" fmla="*/ 8768 w 9411"/>
                <a:gd name="connsiteY11" fmla="*/ 1614 h 9217"/>
                <a:gd name="connsiteX12" fmla="*/ 9024 w 9411"/>
                <a:gd name="connsiteY12" fmla="*/ 1971 h 9217"/>
                <a:gd name="connsiteX13" fmla="*/ 8481 w 9411"/>
                <a:gd name="connsiteY13" fmla="*/ 2097 h 9217"/>
                <a:gd name="connsiteX14" fmla="*/ 5583 w 9411"/>
                <a:gd name="connsiteY14" fmla="*/ 2988 h 9217"/>
                <a:gd name="connsiteX15" fmla="*/ 4707 w 9411"/>
                <a:gd name="connsiteY15" fmla="*/ 3332 h 9217"/>
                <a:gd name="connsiteX16" fmla="*/ 4760 w 9411"/>
                <a:gd name="connsiteY16" fmla="*/ 4329 h 9217"/>
                <a:gd name="connsiteX17" fmla="*/ 9258 w 9411"/>
                <a:gd name="connsiteY17" fmla="*/ 4361 h 9217"/>
                <a:gd name="connsiteX18" fmla="*/ 7220 w 9411"/>
                <a:gd name="connsiteY18" fmla="*/ 5125 h 9217"/>
                <a:gd name="connsiteX19" fmla="*/ 9168 w 9411"/>
                <a:gd name="connsiteY19" fmla="*/ 6533 h 9217"/>
                <a:gd name="connsiteX20" fmla="*/ 7424 w 9411"/>
                <a:gd name="connsiteY20" fmla="*/ 7182 h 9217"/>
                <a:gd name="connsiteX21" fmla="*/ 9107 w 9411"/>
                <a:gd name="connsiteY21" fmla="*/ 7819 h 9217"/>
                <a:gd name="connsiteX22" fmla="*/ 9326 w 9411"/>
                <a:gd name="connsiteY22" fmla="*/ 8559 h 9217"/>
                <a:gd name="connsiteX23" fmla="*/ 8911 w 9411"/>
                <a:gd name="connsiteY23" fmla="*/ 8884 h 9217"/>
                <a:gd name="connsiteX24" fmla="*/ 1749 w 9411"/>
                <a:gd name="connsiteY24" fmla="*/ 7855 h 9217"/>
                <a:gd name="connsiteX0" fmla="*/ 1858 w 10037"/>
                <a:gd name="connsiteY0" fmla="*/ 8521 h 9999"/>
                <a:gd name="connsiteX1" fmla="*/ 54 w 10037"/>
                <a:gd name="connsiteY1" fmla="*/ 7569 h 9999"/>
                <a:gd name="connsiteX2" fmla="*/ 238 w 10037"/>
                <a:gd name="connsiteY2" fmla="*/ 7126 h 9999"/>
                <a:gd name="connsiteX3" fmla="*/ 1970 w 10037"/>
                <a:gd name="connsiteY3" fmla="*/ 6413 h 9999"/>
                <a:gd name="connsiteX4" fmla="*/ 190 w 10037"/>
                <a:gd name="connsiteY4" fmla="*/ 4996 h 9999"/>
                <a:gd name="connsiteX5" fmla="*/ 2195 w 10037"/>
                <a:gd name="connsiteY5" fmla="*/ 4262 h 9999"/>
                <a:gd name="connsiteX6" fmla="*/ 78 w 10037"/>
                <a:gd name="connsiteY6" fmla="*/ 2970 h 9999"/>
                <a:gd name="connsiteX7" fmla="*/ 2492 w 10037"/>
                <a:gd name="connsiteY7" fmla="*/ 2188 h 9999"/>
                <a:gd name="connsiteX8" fmla="*/ 551 w 10037"/>
                <a:gd name="connsiteY8" fmla="*/ 1566 h 9999"/>
                <a:gd name="connsiteX9" fmla="*/ 375 w 10037"/>
                <a:gd name="connsiteY9" fmla="*/ 493 h 9999"/>
                <a:gd name="connsiteX10" fmla="*/ 2580 w 10037"/>
                <a:gd name="connsiteY10" fmla="*/ 46 h 9999"/>
                <a:gd name="connsiteX11" fmla="*/ 9317 w 10037"/>
                <a:gd name="connsiteY11" fmla="*/ 1750 h 9999"/>
                <a:gd name="connsiteX12" fmla="*/ 9589 w 10037"/>
                <a:gd name="connsiteY12" fmla="*/ 2137 h 9999"/>
                <a:gd name="connsiteX13" fmla="*/ 9012 w 10037"/>
                <a:gd name="connsiteY13" fmla="*/ 2274 h 9999"/>
                <a:gd name="connsiteX14" fmla="*/ 5932 w 10037"/>
                <a:gd name="connsiteY14" fmla="*/ 3241 h 9999"/>
                <a:gd name="connsiteX15" fmla="*/ 5002 w 10037"/>
                <a:gd name="connsiteY15" fmla="*/ 3614 h 9999"/>
                <a:gd name="connsiteX16" fmla="*/ 5058 w 10037"/>
                <a:gd name="connsiteY16" fmla="*/ 4696 h 9999"/>
                <a:gd name="connsiteX17" fmla="*/ 9837 w 10037"/>
                <a:gd name="connsiteY17" fmla="*/ 4730 h 9999"/>
                <a:gd name="connsiteX18" fmla="*/ 7672 w 10037"/>
                <a:gd name="connsiteY18" fmla="*/ 5559 h 9999"/>
                <a:gd name="connsiteX19" fmla="*/ 9742 w 10037"/>
                <a:gd name="connsiteY19" fmla="*/ 7087 h 9999"/>
                <a:gd name="connsiteX20" fmla="*/ 7889 w 10037"/>
                <a:gd name="connsiteY20" fmla="*/ 7791 h 9999"/>
                <a:gd name="connsiteX21" fmla="*/ 9677 w 10037"/>
                <a:gd name="connsiteY21" fmla="*/ 8482 h 9999"/>
                <a:gd name="connsiteX22" fmla="*/ 9953 w 10037"/>
                <a:gd name="connsiteY22" fmla="*/ 9123 h 9999"/>
                <a:gd name="connsiteX23" fmla="*/ 9469 w 10037"/>
                <a:gd name="connsiteY23" fmla="*/ 9638 h 9999"/>
                <a:gd name="connsiteX24" fmla="*/ 1858 w 10037"/>
                <a:gd name="connsiteY24" fmla="*/ 8521 h 9999"/>
                <a:gd name="connsiteX0" fmla="*/ 1850 w 9935"/>
                <a:gd name="connsiteY0" fmla="*/ 8522 h 10000"/>
                <a:gd name="connsiteX1" fmla="*/ 53 w 9935"/>
                <a:gd name="connsiteY1" fmla="*/ 7570 h 10000"/>
                <a:gd name="connsiteX2" fmla="*/ 236 w 9935"/>
                <a:gd name="connsiteY2" fmla="*/ 7127 h 10000"/>
                <a:gd name="connsiteX3" fmla="*/ 1962 w 9935"/>
                <a:gd name="connsiteY3" fmla="*/ 6414 h 10000"/>
                <a:gd name="connsiteX4" fmla="*/ 188 w 9935"/>
                <a:gd name="connsiteY4" fmla="*/ 4996 h 10000"/>
                <a:gd name="connsiteX5" fmla="*/ 2186 w 9935"/>
                <a:gd name="connsiteY5" fmla="*/ 4262 h 10000"/>
                <a:gd name="connsiteX6" fmla="*/ 77 w 9935"/>
                <a:gd name="connsiteY6" fmla="*/ 2970 h 10000"/>
                <a:gd name="connsiteX7" fmla="*/ 2482 w 9935"/>
                <a:gd name="connsiteY7" fmla="*/ 2188 h 10000"/>
                <a:gd name="connsiteX8" fmla="*/ 548 w 9935"/>
                <a:gd name="connsiteY8" fmla="*/ 1566 h 10000"/>
                <a:gd name="connsiteX9" fmla="*/ 373 w 9935"/>
                <a:gd name="connsiteY9" fmla="*/ 493 h 10000"/>
                <a:gd name="connsiteX10" fmla="*/ 2569 w 9935"/>
                <a:gd name="connsiteY10" fmla="*/ 46 h 10000"/>
                <a:gd name="connsiteX11" fmla="*/ 9282 w 9935"/>
                <a:gd name="connsiteY11" fmla="*/ 1750 h 10000"/>
                <a:gd name="connsiteX12" fmla="*/ 9553 w 9935"/>
                <a:gd name="connsiteY12" fmla="*/ 2137 h 10000"/>
                <a:gd name="connsiteX13" fmla="*/ 8978 w 9935"/>
                <a:gd name="connsiteY13" fmla="*/ 2274 h 10000"/>
                <a:gd name="connsiteX14" fmla="*/ 5909 w 9935"/>
                <a:gd name="connsiteY14" fmla="*/ 3241 h 10000"/>
                <a:gd name="connsiteX15" fmla="*/ 4983 w 9935"/>
                <a:gd name="connsiteY15" fmla="*/ 3614 h 10000"/>
                <a:gd name="connsiteX16" fmla="*/ 5038 w 9935"/>
                <a:gd name="connsiteY16" fmla="*/ 4696 h 10000"/>
                <a:gd name="connsiteX17" fmla="*/ 9800 w 9935"/>
                <a:gd name="connsiteY17" fmla="*/ 4730 h 10000"/>
                <a:gd name="connsiteX18" fmla="*/ 7643 w 9935"/>
                <a:gd name="connsiteY18" fmla="*/ 5560 h 10000"/>
                <a:gd name="connsiteX19" fmla="*/ 9705 w 9935"/>
                <a:gd name="connsiteY19" fmla="*/ 7088 h 10000"/>
                <a:gd name="connsiteX20" fmla="*/ 7859 w 9935"/>
                <a:gd name="connsiteY20" fmla="*/ 7792 h 10000"/>
                <a:gd name="connsiteX21" fmla="*/ 9640 w 9935"/>
                <a:gd name="connsiteY21" fmla="*/ 8483 h 10000"/>
                <a:gd name="connsiteX22" fmla="*/ 9915 w 9935"/>
                <a:gd name="connsiteY22" fmla="*/ 9124 h 10000"/>
                <a:gd name="connsiteX23" fmla="*/ 9433 w 9935"/>
                <a:gd name="connsiteY23" fmla="*/ 9639 h 10000"/>
                <a:gd name="connsiteX24" fmla="*/ 1850 w 9935"/>
                <a:gd name="connsiteY24" fmla="*/ 8522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935" h="10000">
                  <a:moveTo>
                    <a:pt x="1850" y="8522"/>
                  </a:moveTo>
                  <a:cubicBezTo>
                    <a:pt x="669" y="8213"/>
                    <a:pt x="188" y="7875"/>
                    <a:pt x="53" y="7570"/>
                  </a:cubicBezTo>
                  <a:cubicBezTo>
                    <a:pt x="61" y="7436"/>
                    <a:pt x="108" y="7285"/>
                    <a:pt x="236" y="7127"/>
                  </a:cubicBezTo>
                  <a:cubicBezTo>
                    <a:pt x="747" y="6449"/>
                    <a:pt x="1962" y="6414"/>
                    <a:pt x="1962" y="6414"/>
                  </a:cubicBezTo>
                  <a:cubicBezTo>
                    <a:pt x="916" y="6260"/>
                    <a:pt x="-426" y="5826"/>
                    <a:pt x="188" y="4996"/>
                  </a:cubicBezTo>
                  <a:cubicBezTo>
                    <a:pt x="796" y="4172"/>
                    <a:pt x="2186" y="4262"/>
                    <a:pt x="2186" y="4262"/>
                  </a:cubicBezTo>
                  <a:cubicBezTo>
                    <a:pt x="2186" y="4262"/>
                    <a:pt x="-482" y="3876"/>
                    <a:pt x="77" y="2970"/>
                  </a:cubicBezTo>
                  <a:cubicBezTo>
                    <a:pt x="628" y="2064"/>
                    <a:pt x="2482" y="2188"/>
                    <a:pt x="2482" y="2188"/>
                  </a:cubicBezTo>
                  <a:lnTo>
                    <a:pt x="548" y="1566"/>
                  </a:lnTo>
                  <a:cubicBezTo>
                    <a:pt x="548" y="1566"/>
                    <a:pt x="-251" y="1197"/>
                    <a:pt x="373" y="493"/>
                  </a:cubicBezTo>
                  <a:cubicBezTo>
                    <a:pt x="1003" y="-211"/>
                    <a:pt x="2569" y="46"/>
                    <a:pt x="2569" y="46"/>
                  </a:cubicBezTo>
                  <a:lnTo>
                    <a:pt x="9282" y="1750"/>
                  </a:lnTo>
                  <a:cubicBezTo>
                    <a:pt x="9496" y="1828"/>
                    <a:pt x="9561" y="1978"/>
                    <a:pt x="9553" y="2137"/>
                  </a:cubicBezTo>
                  <a:cubicBezTo>
                    <a:pt x="9360" y="2171"/>
                    <a:pt x="9161" y="2214"/>
                    <a:pt x="8978" y="2274"/>
                  </a:cubicBezTo>
                  <a:cubicBezTo>
                    <a:pt x="8058" y="2575"/>
                    <a:pt x="5909" y="3241"/>
                    <a:pt x="5909" y="3241"/>
                  </a:cubicBezTo>
                  <a:cubicBezTo>
                    <a:pt x="5909" y="3241"/>
                    <a:pt x="5301" y="3335"/>
                    <a:pt x="4983" y="3614"/>
                  </a:cubicBezTo>
                  <a:cubicBezTo>
                    <a:pt x="4696" y="3772"/>
                    <a:pt x="4615" y="4095"/>
                    <a:pt x="5038" y="4696"/>
                  </a:cubicBezTo>
                  <a:cubicBezTo>
                    <a:pt x="5989" y="6063"/>
                    <a:pt x="8913" y="5070"/>
                    <a:pt x="9800" y="4730"/>
                  </a:cubicBezTo>
                  <a:cubicBezTo>
                    <a:pt x="9760" y="5565"/>
                    <a:pt x="7643" y="5560"/>
                    <a:pt x="7643" y="5560"/>
                  </a:cubicBezTo>
                  <a:cubicBezTo>
                    <a:pt x="9321" y="5989"/>
                    <a:pt x="10104" y="6380"/>
                    <a:pt x="9705" y="7088"/>
                  </a:cubicBezTo>
                  <a:cubicBezTo>
                    <a:pt x="9305" y="7801"/>
                    <a:pt x="7859" y="7792"/>
                    <a:pt x="7859" y="7792"/>
                  </a:cubicBezTo>
                  <a:cubicBezTo>
                    <a:pt x="8930" y="7977"/>
                    <a:pt x="9433" y="8299"/>
                    <a:pt x="9640" y="8483"/>
                  </a:cubicBezTo>
                  <a:cubicBezTo>
                    <a:pt x="9721" y="8694"/>
                    <a:pt x="10015" y="8715"/>
                    <a:pt x="9915" y="9124"/>
                  </a:cubicBezTo>
                  <a:cubicBezTo>
                    <a:pt x="9803" y="9236"/>
                    <a:pt x="9617" y="9518"/>
                    <a:pt x="9433" y="9639"/>
                  </a:cubicBezTo>
                  <a:cubicBezTo>
                    <a:pt x="7923" y="10639"/>
                    <a:pt x="4951" y="9334"/>
                    <a:pt x="1850" y="8522"/>
                  </a:cubicBezTo>
                  <a:close/>
                </a:path>
              </a:pathLst>
            </a:custGeom>
            <a:solidFill>
              <a:srgbClr val="FFC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ID" sz="1350" dirty="0"/>
            </a:p>
          </p:txBody>
        </p:sp>
        <p:sp>
          <p:nvSpPr>
            <p:cNvPr id="93" name="Freeform 16">
              <a:extLst>
                <a:ext uri="{FF2B5EF4-FFF2-40B4-BE49-F238E27FC236}">
                  <a16:creationId xmlns:a16="http://schemas.microsoft.com/office/drawing/2014/main" id="{8CBC1DC6-38D7-4641-86F2-098BFDDF85A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574507" y="4329113"/>
              <a:ext cx="798513" cy="404813"/>
            </a:xfrm>
            <a:custGeom>
              <a:avLst/>
              <a:gdLst>
                <a:gd name="T0" fmla="*/ 44 w 1783"/>
                <a:gd name="T1" fmla="*/ 373 h 894"/>
                <a:gd name="T2" fmla="*/ 160 w 1783"/>
                <a:gd name="T3" fmla="*/ 286 h 894"/>
                <a:gd name="T4" fmla="*/ 544 w 1783"/>
                <a:gd name="T5" fmla="*/ 61 h 894"/>
                <a:gd name="T6" fmla="*/ 616 w 1783"/>
                <a:gd name="T7" fmla="*/ 29 h 894"/>
                <a:gd name="T8" fmla="*/ 797 w 1783"/>
                <a:gd name="T9" fmla="*/ 14 h 894"/>
                <a:gd name="T10" fmla="*/ 1474 w 1783"/>
                <a:gd name="T11" fmla="*/ 11 h 894"/>
                <a:gd name="T12" fmla="*/ 1783 w 1783"/>
                <a:gd name="T13" fmla="*/ 348 h 894"/>
                <a:gd name="T14" fmla="*/ 1783 w 1783"/>
                <a:gd name="T15" fmla="*/ 371 h 894"/>
                <a:gd name="T16" fmla="*/ 1044 w 1783"/>
                <a:gd name="T17" fmla="*/ 580 h 894"/>
                <a:gd name="T18" fmla="*/ 1069 w 1783"/>
                <a:gd name="T19" fmla="*/ 543 h 894"/>
                <a:gd name="T20" fmla="*/ 730 w 1783"/>
                <a:gd name="T21" fmla="*/ 522 h 894"/>
                <a:gd name="T22" fmla="*/ 706 w 1783"/>
                <a:gd name="T23" fmla="*/ 536 h 894"/>
                <a:gd name="T24" fmla="*/ 641 w 1783"/>
                <a:gd name="T25" fmla="*/ 574 h 894"/>
                <a:gd name="T26" fmla="*/ 462 w 1783"/>
                <a:gd name="T27" fmla="*/ 677 h 894"/>
                <a:gd name="T28" fmla="*/ 69 w 1783"/>
                <a:gd name="T29" fmla="*/ 625 h 894"/>
                <a:gd name="T30" fmla="*/ 44 w 1783"/>
                <a:gd name="T31" fmla="*/ 373 h 8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83" h="894">
                  <a:moveTo>
                    <a:pt x="44" y="373"/>
                  </a:moveTo>
                  <a:cubicBezTo>
                    <a:pt x="84" y="308"/>
                    <a:pt x="160" y="286"/>
                    <a:pt x="160" y="286"/>
                  </a:cubicBezTo>
                  <a:cubicBezTo>
                    <a:pt x="160" y="286"/>
                    <a:pt x="429" y="131"/>
                    <a:pt x="544" y="61"/>
                  </a:cubicBezTo>
                  <a:cubicBezTo>
                    <a:pt x="567" y="47"/>
                    <a:pt x="592" y="37"/>
                    <a:pt x="616" y="29"/>
                  </a:cubicBezTo>
                  <a:cubicBezTo>
                    <a:pt x="710" y="0"/>
                    <a:pt x="797" y="14"/>
                    <a:pt x="797" y="14"/>
                  </a:cubicBezTo>
                  <a:cubicBezTo>
                    <a:pt x="797" y="14"/>
                    <a:pt x="1197" y="12"/>
                    <a:pt x="1474" y="11"/>
                  </a:cubicBezTo>
                  <a:cubicBezTo>
                    <a:pt x="1751" y="9"/>
                    <a:pt x="1783" y="348"/>
                    <a:pt x="1783" y="348"/>
                  </a:cubicBezTo>
                  <a:cubicBezTo>
                    <a:pt x="1783" y="371"/>
                    <a:pt x="1783" y="371"/>
                    <a:pt x="1783" y="371"/>
                  </a:cubicBezTo>
                  <a:cubicBezTo>
                    <a:pt x="1555" y="440"/>
                    <a:pt x="1243" y="531"/>
                    <a:pt x="1044" y="580"/>
                  </a:cubicBezTo>
                  <a:cubicBezTo>
                    <a:pt x="1060" y="556"/>
                    <a:pt x="1069" y="543"/>
                    <a:pt x="1069" y="543"/>
                  </a:cubicBezTo>
                  <a:cubicBezTo>
                    <a:pt x="730" y="522"/>
                    <a:pt x="730" y="522"/>
                    <a:pt x="730" y="522"/>
                  </a:cubicBezTo>
                  <a:cubicBezTo>
                    <a:pt x="706" y="536"/>
                    <a:pt x="706" y="536"/>
                    <a:pt x="706" y="536"/>
                  </a:cubicBezTo>
                  <a:cubicBezTo>
                    <a:pt x="641" y="574"/>
                    <a:pt x="641" y="574"/>
                    <a:pt x="641" y="574"/>
                  </a:cubicBezTo>
                  <a:cubicBezTo>
                    <a:pt x="462" y="677"/>
                    <a:pt x="462" y="677"/>
                    <a:pt x="462" y="677"/>
                  </a:cubicBezTo>
                  <a:cubicBezTo>
                    <a:pt x="462" y="677"/>
                    <a:pt x="225" y="894"/>
                    <a:pt x="69" y="625"/>
                  </a:cubicBezTo>
                  <a:cubicBezTo>
                    <a:pt x="0" y="506"/>
                    <a:pt x="11" y="426"/>
                    <a:pt x="44" y="373"/>
                  </a:cubicBezTo>
                  <a:close/>
                </a:path>
              </a:pathLst>
            </a:custGeom>
            <a:solidFill>
              <a:srgbClr val="FFC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ID" sz="1350" dirty="0"/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DA2FD2BC-ADA7-40B8-A2F6-97FFEB383690}"/>
              </a:ext>
            </a:extLst>
          </p:cNvPr>
          <p:cNvGrpSpPr/>
          <p:nvPr/>
        </p:nvGrpSpPr>
        <p:grpSpPr>
          <a:xfrm rot="752283">
            <a:off x="2533620" y="3866683"/>
            <a:ext cx="799546" cy="1530995"/>
            <a:chOff x="2491469" y="4533755"/>
            <a:chExt cx="1066061" cy="2041326"/>
          </a:xfrm>
        </p:grpSpPr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2C5183AD-20EE-46A5-B56D-B08471F50179}"/>
                </a:ext>
              </a:extLst>
            </p:cNvPr>
            <p:cNvSpPr/>
            <p:nvPr/>
          </p:nvSpPr>
          <p:spPr>
            <a:xfrm>
              <a:off x="2491469" y="5509020"/>
              <a:ext cx="1066061" cy="106606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/>
            </a:bodyPr>
            <a:lstStyle/>
            <a:p>
              <a:pPr algn="ctr"/>
              <a:r>
                <a:rPr lang="en-US" sz="825" dirty="0">
                  <a:solidFill>
                    <a:schemeClr val="bg1"/>
                  </a:solidFill>
                </a:rPr>
                <a:t>Incorrect key</a:t>
              </a:r>
            </a:p>
          </p:txBody>
        </p:sp>
        <p:sp>
          <p:nvSpPr>
            <p:cNvPr id="98" name="Freeform 24">
              <a:extLst>
                <a:ext uri="{FF2B5EF4-FFF2-40B4-BE49-F238E27FC236}">
                  <a16:creationId xmlns:a16="http://schemas.microsoft.com/office/drawing/2014/main" id="{B19EDD39-A813-4673-9E2E-6DC0E7D85161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2905864" y="4533755"/>
              <a:ext cx="401638" cy="1012825"/>
            </a:xfrm>
            <a:custGeom>
              <a:avLst/>
              <a:gdLst>
                <a:gd name="T0" fmla="*/ 150 w 160"/>
                <a:gd name="T1" fmla="*/ 284 h 405"/>
                <a:gd name="T2" fmla="*/ 160 w 160"/>
                <a:gd name="T3" fmla="*/ 274 h 405"/>
                <a:gd name="T4" fmla="*/ 160 w 160"/>
                <a:gd name="T5" fmla="*/ 230 h 405"/>
                <a:gd name="T6" fmla="*/ 150 w 160"/>
                <a:gd name="T7" fmla="*/ 220 h 405"/>
                <a:gd name="T8" fmla="*/ 88 w 160"/>
                <a:gd name="T9" fmla="*/ 220 h 405"/>
                <a:gd name="T10" fmla="*/ 88 w 160"/>
                <a:gd name="T11" fmla="*/ 0 h 405"/>
                <a:gd name="T12" fmla="*/ 44 w 160"/>
                <a:gd name="T13" fmla="*/ 5 h 405"/>
                <a:gd name="T14" fmla="*/ 0 w 160"/>
                <a:gd name="T15" fmla="*/ 0 h 405"/>
                <a:gd name="T16" fmla="*/ 0 w 160"/>
                <a:gd name="T17" fmla="*/ 395 h 405"/>
                <a:gd name="T18" fmla="*/ 10 w 160"/>
                <a:gd name="T19" fmla="*/ 405 h 405"/>
                <a:gd name="T20" fmla="*/ 44 w 160"/>
                <a:gd name="T21" fmla="*/ 405 h 405"/>
                <a:gd name="T22" fmla="*/ 88 w 160"/>
                <a:gd name="T23" fmla="*/ 405 h 405"/>
                <a:gd name="T24" fmla="*/ 150 w 160"/>
                <a:gd name="T25" fmla="*/ 405 h 405"/>
                <a:gd name="T26" fmla="*/ 160 w 160"/>
                <a:gd name="T27" fmla="*/ 395 h 405"/>
                <a:gd name="T28" fmla="*/ 160 w 160"/>
                <a:gd name="T29" fmla="*/ 351 h 405"/>
                <a:gd name="T30" fmla="*/ 150 w 160"/>
                <a:gd name="T31" fmla="*/ 341 h 405"/>
                <a:gd name="T32" fmla="*/ 88 w 160"/>
                <a:gd name="T33" fmla="*/ 341 h 405"/>
                <a:gd name="T34" fmla="*/ 88 w 160"/>
                <a:gd name="T35" fmla="*/ 284 h 405"/>
                <a:gd name="T36" fmla="*/ 150 w 160"/>
                <a:gd name="T37" fmla="*/ 284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0" h="405">
                  <a:moveTo>
                    <a:pt x="150" y="284"/>
                  </a:moveTo>
                  <a:cubicBezTo>
                    <a:pt x="155" y="284"/>
                    <a:pt x="160" y="279"/>
                    <a:pt x="160" y="274"/>
                  </a:cubicBezTo>
                  <a:cubicBezTo>
                    <a:pt x="160" y="230"/>
                    <a:pt x="160" y="230"/>
                    <a:pt x="160" y="230"/>
                  </a:cubicBezTo>
                  <a:cubicBezTo>
                    <a:pt x="160" y="225"/>
                    <a:pt x="155" y="220"/>
                    <a:pt x="150" y="220"/>
                  </a:cubicBezTo>
                  <a:cubicBezTo>
                    <a:pt x="88" y="220"/>
                    <a:pt x="88" y="220"/>
                    <a:pt x="88" y="22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73" y="4"/>
                    <a:pt x="59" y="5"/>
                    <a:pt x="44" y="5"/>
                  </a:cubicBezTo>
                  <a:cubicBezTo>
                    <a:pt x="29" y="5"/>
                    <a:pt x="14" y="4"/>
                    <a:pt x="0" y="0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401"/>
                    <a:pt x="4" y="405"/>
                    <a:pt x="10" y="405"/>
                  </a:cubicBezTo>
                  <a:cubicBezTo>
                    <a:pt x="44" y="405"/>
                    <a:pt x="44" y="405"/>
                    <a:pt x="44" y="405"/>
                  </a:cubicBezTo>
                  <a:cubicBezTo>
                    <a:pt x="88" y="405"/>
                    <a:pt x="88" y="405"/>
                    <a:pt x="88" y="405"/>
                  </a:cubicBezTo>
                  <a:cubicBezTo>
                    <a:pt x="150" y="405"/>
                    <a:pt x="150" y="405"/>
                    <a:pt x="150" y="405"/>
                  </a:cubicBezTo>
                  <a:cubicBezTo>
                    <a:pt x="155" y="405"/>
                    <a:pt x="160" y="401"/>
                    <a:pt x="160" y="395"/>
                  </a:cubicBezTo>
                  <a:cubicBezTo>
                    <a:pt x="160" y="351"/>
                    <a:pt x="160" y="351"/>
                    <a:pt x="160" y="351"/>
                  </a:cubicBezTo>
                  <a:cubicBezTo>
                    <a:pt x="160" y="346"/>
                    <a:pt x="155" y="341"/>
                    <a:pt x="150" y="341"/>
                  </a:cubicBezTo>
                  <a:cubicBezTo>
                    <a:pt x="88" y="341"/>
                    <a:pt x="88" y="341"/>
                    <a:pt x="88" y="341"/>
                  </a:cubicBezTo>
                  <a:cubicBezTo>
                    <a:pt x="88" y="284"/>
                    <a:pt x="88" y="284"/>
                    <a:pt x="88" y="284"/>
                  </a:cubicBezTo>
                  <a:lnTo>
                    <a:pt x="150" y="28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 sz="1350" dirty="0"/>
            </a:p>
          </p:txBody>
        </p: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D668FE7E-398C-44D2-B9CA-39214F2C65B2}"/>
              </a:ext>
            </a:extLst>
          </p:cNvPr>
          <p:cNvGrpSpPr/>
          <p:nvPr/>
        </p:nvGrpSpPr>
        <p:grpSpPr>
          <a:xfrm>
            <a:off x="855010" y="2896554"/>
            <a:ext cx="1684094" cy="879500"/>
            <a:chOff x="1140012" y="2719071"/>
            <a:chExt cx="2245459" cy="1172667"/>
          </a:xfrm>
        </p:grpSpPr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231AF588-8CFC-44B1-B194-9B9F4FC86185}"/>
                </a:ext>
              </a:extLst>
            </p:cNvPr>
            <p:cNvGrpSpPr/>
            <p:nvPr/>
          </p:nvGrpSpPr>
          <p:grpSpPr>
            <a:xfrm rot="6300000">
              <a:off x="1676408" y="2182675"/>
              <a:ext cx="1172667" cy="2245459"/>
              <a:chOff x="2491469" y="4533755"/>
              <a:chExt cx="1066061" cy="2041326"/>
            </a:xfrm>
            <a:solidFill>
              <a:schemeClr val="accent4"/>
            </a:solidFill>
          </p:grpSpPr>
          <p:sp>
            <p:nvSpPr>
              <p:cNvPr id="108" name="Oval 107">
                <a:extLst>
                  <a:ext uri="{FF2B5EF4-FFF2-40B4-BE49-F238E27FC236}">
                    <a16:creationId xmlns:a16="http://schemas.microsoft.com/office/drawing/2014/main" id="{92B4CA1F-A0B4-4D31-8A07-0711D23D0A12}"/>
                  </a:ext>
                </a:extLst>
              </p:cNvPr>
              <p:cNvSpPr/>
              <p:nvPr/>
            </p:nvSpPr>
            <p:spPr>
              <a:xfrm>
                <a:off x="2491469" y="5509020"/>
                <a:ext cx="1066061" cy="106606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>
                <a:normAutofit/>
              </a:bodyPr>
              <a:lstStyle/>
              <a:p>
                <a:pPr algn="ctr"/>
                <a:endParaRPr lang="en-US" sz="825" dirty="0"/>
              </a:p>
            </p:txBody>
          </p:sp>
          <p:sp>
            <p:nvSpPr>
              <p:cNvPr id="109" name="Freeform 24">
                <a:extLst>
                  <a:ext uri="{FF2B5EF4-FFF2-40B4-BE49-F238E27FC236}">
                    <a16:creationId xmlns:a16="http://schemas.microsoft.com/office/drawing/2014/main" id="{253B7505-B8DD-41B4-A7FB-7A0C949D8B18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2905864" y="4533755"/>
                <a:ext cx="401638" cy="1012825"/>
              </a:xfrm>
              <a:custGeom>
                <a:avLst/>
                <a:gdLst>
                  <a:gd name="T0" fmla="*/ 150 w 160"/>
                  <a:gd name="T1" fmla="*/ 284 h 405"/>
                  <a:gd name="T2" fmla="*/ 160 w 160"/>
                  <a:gd name="T3" fmla="*/ 274 h 405"/>
                  <a:gd name="T4" fmla="*/ 160 w 160"/>
                  <a:gd name="T5" fmla="*/ 230 h 405"/>
                  <a:gd name="T6" fmla="*/ 150 w 160"/>
                  <a:gd name="T7" fmla="*/ 220 h 405"/>
                  <a:gd name="T8" fmla="*/ 88 w 160"/>
                  <a:gd name="T9" fmla="*/ 220 h 405"/>
                  <a:gd name="T10" fmla="*/ 88 w 160"/>
                  <a:gd name="T11" fmla="*/ 0 h 405"/>
                  <a:gd name="T12" fmla="*/ 44 w 160"/>
                  <a:gd name="T13" fmla="*/ 5 h 405"/>
                  <a:gd name="T14" fmla="*/ 0 w 160"/>
                  <a:gd name="T15" fmla="*/ 0 h 405"/>
                  <a:gd name="T16" fmla="*/ 0 w 160"/>
                  <a:gd name="T17" fmla="*/ 395 h 405"/>
                  <a:gd name="T18" fmla="*/ 10 w 160"/>
                  <a:gd name="T19" fmla="*/ 405 h 405"/>
                  <a:gd name="T20" fmla="*/ 44 w 160"/>
                  <a:gd name="T21" fmla="*/ 405 h 405"/>
                  <a:gd name="T22" fmla="*/ 88 w 160"/>
                  <a:gd name="T23" fmla="*/ 405 h 405"/>
                  <a:gd name="T24" fmla="*/ 150 w 160"/>
                  <a:gd name="T25" fmla="*/ 405 h 405"/>
                  <a:gd name="T26" fmla="*/ 160 w 160"/>
                  <a:gd name="T27" fmla="*/ 395 h 405"/>
                  <a:gd name="T28" fmla="*/ 160 w 160"/>
                  <a:gd name="T29" fmla="*/ 351 h 405"/>
                  <a:gd name="T30" fmla="*/ 150 w 160"/>
                  <a:gd name="T31" fmla="*/ 341 h 405"/>
                  <a:gd name="T32" fmla="*/ 88 w 160"/>
                  <a:gd name="T33" fmla="*/ 341 h 405"/>
                  <a:gd name="T34" fmla="*/ 88 w 160"/>
                  <a:gd name="T35" fmla="*/ 284 h 405"/>
                  <a:gd name="T36" fmla="*/ 150 w 160"/>
                  <a:gd name="T37" fmla="*/ 284 h 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60" h="405">
                    <a:moveTo>
                      <a:pt x="150" y="284"/>
                    </a:moveTo>
                    <a:cubicBezTo>
                      <a:pt x="155" y="284"/>
                      <a:pt x="160" y="279"/>
                      <a:pt x="160" y="274"/>
                    </a:cubicBezTo>
                    <a:cubicBezTo>
                      <a:pt x="160" y="230"/>
                      <a:pt x="160" y="230"/>
                      <a:pt x="160" y="230"/>
                    </a:cubicBezTo>
                    <a:cubicBezTo>
                      <a:pt x="160" y="225"/>
                      <a:pt x="155" y="220"/>
                      <a:pt x="150" y="220"/>
                    </a:cubicBezTo>
                    <a:cubicBezTo>
                      <a:pt x="88" y="220"/>
                      <a:pt x="88" y="220"/>
                      <a:pt x="88" y="220"/>
                    </a:cubicBezTo>
                    <a:cubicBezTo>
                      <a:pt x="88" y="0"/>
                      <a:pt x="88" y="0"/>
                      <a:pt x="88" y="0"/>
                    </a:cubicBezTo>
                    <a:cubicBezTo>
                      <a:pt x="73" y="4"/>
                      <a:pt x="59" y="5"/>
                      <a:pt x="44" y="5"/>
                    </a:cubicBezTo>
                    <a:cubicBezTo>
                      <a:pt x="29" y="5"/>
                      <a:pt x="14" y="4"/>
                      <a:pt x="0" y="0"/>
                    </a:cubicBezTo>
                    <a:cubicBezTo>
                      <a:pt x="0" y="395"/>
                      <a:pt x="0" y="395"/>
                      <a:pt x="0" y="395"/>
                    </a:cubicBezTo>
                    <a:cubicBezTo>
                      <a:pt x="0" y="401"/>
                      <a:pt x="4" y="405"/>
                      <a:pt x="10" y="405"/>
                    </a:cubicBezTo>
                    <a:cubicBezTo>
                      <a:pt x="44" y="405"/>
                      <a:pt x="44" y="405"/>
                      <a:pt x="44" y="405"/>
                    </a:cubicBezTo>
                    <a:cubicBezTo>
                      <a:pt x="88" y="405"/>
                      <a:pt x="88" y="405"/>
                      <a:pt x="88" y="405"/>
                    </a:cubicBezTo>
                    <a:cubicBezTo>
                      <a:pt x="150" y="405"/>
                      <a:pt x="150" y="405"/>
                      <a:pt x="150" y="405"/>
                    </a:cubicBezTo>
                    <a:cubicBezTo>
                      <a:pt x="155" y="405"/>
                      <a:pt x="160" y="401"/>
                      <a:pt x="160" y="395"/>
                    </a:cubicBezTo>
                    <a:cubicBezTo>
                      <a:pt x="160" y="351"/>
                      <a:pt x="160" y="351"/>
                      <a:pt x="160" y="351"/>
                    </a:cubicBezTo>
                    <a:cubicBezTo>
                      <a:pt x="160" y="346"/>
                      <a:pt x="155" y="341"/>
                      <a:pt x="150" y="341"/>
                    </a:cubicBezTo>
                    <a:cubicBezTo>
                      <a:pt x="88" y="341"/>
                      <a:pt x="88" y="341"/>
                      <a:pt x="88" y="341"/>
                    </a:cubicBezTo>
                    <a:cubicBezTo>
                      <a:pt x="88" y="284"/>
                      <a:pt x="88" y="284"/>
                      <a:pt x="88" y="284"/>
                    </a:cubicBezTo>
                    <a:lnTo>
                      <a:pt x="150" y="2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  <a:normAutofit/>
              </a:bodyPr>
              <a:lstStyle/>
              <a:p>
                <a:endParaRPr lang="en-US" sz="1350" dirty="0"/>
              </a:p>
            </p:txBody>
          </p:sp>
        </p:grp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8B1CAAE8-FDF9-45FE-B682-1E294032FCFC}"/>
                </a:ext>
              </a:extLst>
            </p:cNvPr>
            <p:cNvSpPr/>
            <p:nvPr/>
          </p:nvSpPr>
          <p:spPr>
            <a:xfrm>
              <a:off x="1336638" y="2892509"/>
              <a:ext cx="796925" cy="507831"/>
            </a:xfrm>
            <a:prstGeom prst="rect">
              <a:avLst/>
            </a:prstGeom>
          </p:spPr>
          <p:txBody>
            <a:bodyPr wrap="square" lIns="0" tIns="0" rIns="0" bIns="0">
              <a:normAutofit/>
            </a:bodyPr>
            <a:lstStyle/>
            <a:p>
              <a:pPr algn="ctr"/>
              <a:r>
                <a:rPr lang="en-US" sz="825" dirty="0" smtClean="0">
                  <a:solidFill>
                    <a:schemeClr val="bg1"/>
                  </a:solidFill>
                </a:rPr>
                <a:t>Incorrect key</a:t>
              </a:r>
              <a:endParaRPr lang="en-US" sz="825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ECCAAAD6-9EF9-447D-B029-C00611B2CBBD}"/>
              </a:ext>
            </a:extLst>
          </p:cNvPr>
          <p:cNvGrpSpPr/>
          <p:nvPr/>
        </p:nvGrpSpPr>
        <p:grpSpPr>
          <a:xfrm flipH="1" flipV="1">
            <a:off x="5968879" y="4340590"/>
            <a:ext cx="1684094" cy="879500"/>
            <a:chOff x="1140012" y="2719071"/>
            <a:chExt cx="2245459" cy="1172667"/>
          </a:xfrm>
          <a:solidFill>
            <a:schemeClr val="accent1"/>
          </a:solidFill>
        </p:grpSpPr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C618D12F-B51A-4C05-8750-F2E9C75AD197}"/>
                </a:ext>
              </a:extLst>
            </p:cNvPr>
            <p:cNvGrpSpPr/>
            <p:nvPr/>
          </p:nvGrpSpPr>
          <p:grpSpPr>
            <a:xfrm rot="6300000">
              <a:off x="1676408" y="2182675"/>
              <a:ext cx="1172667" cy="2245459"/>
              <a:chOff x="2491469" y="4533755"/>
              <a:chExt cx="1066061" cy="2041326"/>
            </a:xfrm>
            <a:grpFill/>
          </p:grpSpPr>
          <p:sp>
            <p:nvSpPr>
              <p:cNvPr id="113" name="Oval 112">
                <a:extLst>
                  <a:ext uri="{FF2B5EF4-FFF2-40B4-BE49-F238E27FC236}">
                    <a16:creationId xmlns:a16="http://schemas.microsoft.com/office/drawing/2014/main" id="{C68EDD7D-C7CB-4C12-A2B9-C52E777530E5}"/>
                  </a:ext>
                </a:extLst>
              </p:cNvPr>
              <p:cNvSpPr/>
              <p:nvPr/>
            </p:nvSpPr>
            <p:spPr>
              <a:xfrm>
                <a:off x="2491469" y="5509020"/>
                <a:ext cx="1066061" cy="106606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>
                <a:normAutofit/>
              </a:bodyPr>
              <a:lstStyle/>
              <a:p>
                <a:pPr algn="ctr"/>
                <a:endParaRPr lang="en-US" sz="825" dirty="0"/>
              </a:p>
            </p:txBody>
          </p:sp>
          <p:sp>
            <p:nvSpPr>
              <p:cNvPr id="114" name="Freeform 24">
                <a:extLst>
                  <a:ext uri="{FF2B5EF4-FFF2-40B4-BE49-F238E27FC236}">
                    <a16:creationId xmlns:a16="http://schemas.microsoft.com/office/drawing/2014/main" id="{7058B38F-E6FA-4D00-AC58-A9E48F1CE36D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2905864" y="4533755"/>
                <a:ext cx="401638" cy="1012825"/>
              </a:xfrm>
              <a:custGeom>
                <a:avLst/>
                <a:gdLst>
                  <a:gd name="T0" fmla="*/ 150 w 160"/>
                  <a:gd name="T1" fmla="*/ 284 h 405"/>
                  <a:gd name="T2" fmla="*/ 160 w 160"/>
                  <a:gd name="T3" fmla="*/ 274 h 405"/>
                  <a:gd name="T4" fmla="*/ 160 w 160"/>
                  <a:gd name="T5" fmla="*/ 230 h 405"/>
                  <a:gd name="T6" fmla="*/ 150 w 160"/>
                  <a:gd name="T7" fmla="*/ 220 h 405"/>
                  <a:gd name="T8" fmla="*/ 88 w 160"/>
                  <a:gd name="T9" fmla="*/ 220 h 405"/>
                  <a:gd name="T10" fmla="*/ 88 w 160"/>
                  <a:gd name="T11" fmla="*/ 0 h 405"/>
                  <a:gd name="T12" fmla="*/ 44 w 160"/>
                  <a:gd name="T13" fmla="*/ 5 h 405"/>
                  <a:gd name="T14" fmla="*/ 0 w 160"/>
                  <a:gd name="T15" fmla="*/ 0 h 405"/>
                  <a:gd name="T16" fmla="*/ 0 w 160"/>
                  <a:gd name="T17" fmla="*/ 395 h 405"/>
                  <a:gd name="T18" fmla="*/ 10 w 160"/>
                  <a:gd name="T19" fmla="*/ 405 h 405"/>
                  <a:gd name="T20" fmla="*/ 44 w 160"/>
                  <a:gd name="T21" fmla="*/ 405 h 405"/>
                  <a:gd name="T22" fmla="*/ 88 w 160"/>
                  <a:gd name="T23" fmla="*/ 405 h 405"/>
                  <a:gd name="T24" fmla="*/ 150 w 160"/>
                  <a:gd name="T25" fmla="*/ 405 h 405"/>
                  <a:gd name="T26" fmla="*/ 160 w 160"/>
                  <a:gd name="T27" fmla="*/ 395 h 405"/>
                  <a:gd name="T28" fmla="*/ 160 w 160"/>
                  <a:gd name="T29" fmla="*/ 351 h 405"/>
                  <a:gd name="T30" fmla="*/ 150 w 160"/>
                  <a:gd name="T31" fmla="*/ 341 h 405"/>
                  <a:gd name="T32" fmla="*/ 88 w 160"/>
                  <a:gd name="T33" fmla="*/ 341 h 405"/>
                  <a:gd name="T34" fmla="*/ 88 w 160"/>
                  <a:gd name="T35" fmla="*/ 284 h 405"/>
                  <a:gd name="T36" fmla="*/ 150 w 160"/>
                  <a:gd name="T37" fmla="*/ 284 h 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60" h="405">
                    <a:moveTo>
                      <a:pt x="150" y="284"/>
                    </a:moveTo>
                    <a:cubicBezTo>
                      <a:pt x="155" y="284"/>
                      <a:pt x="160" y="279"/>
                      <a:pt x="160" y="274"/>
                    </a:cubicBezTo>
                    <a:cubicBezTo>
                      <a:pt x="160" y="230"/>
                      <a:pt x="160" y="230"/>
                      <a:pt x="160" y="230"/>
                    </a:cubicBezTo>
                    <a:cubicBezTo>
                      <a:pt x="160" y="225"/>
                      <a:pt x="155" y="220"/>
                      <a:pt x="150" y="220"/>
                    </a:cubicBezTo>
                    <a:cubicBezTo>
                      <a:pt x="88" y="220"/>
                      <a:pt x="88" y="220"/>
                      <a:pt x="88" y="220"/>
                    </a:cubicBezTo>
                    <a:cubicBezTo>
                      <a:pt x="88" y="0"/>
                      <a:pt x="88" y="0"/>
                      <a:pt x="88" y="0"/>
                    </a:cubicBezTo>
                    <a:cubicBezTo>
                      <a:pt x="73" y="4"/>
                      <a:pt x="59" y="5"/>
                      <a:pt x="44" y="5"/>
                    </a:cubicBezTo>
                    <a:cubicBezTo>
                      <a:pt x="29" y="5"/>
                      <a:pt x="14" y="4"/>
                      <a:pt x="0" y="0"/>
                    </a:cubicBezTo>
                    <a:cubicBezTo>
                      <a:pt x="0" y="395"/>
                      <a:pt x="0" y="395"/>
                      <a:pt x="0" y="395"/>
                    </a:cubicBezTo>
                    <a:cubicBezTo>
                      <a:pt x="0" y="401"/>
                      <a:pt x="4" y="405"/>
                      <a:pt x="10" y="405"/>
                    </a:cubicBezTo>
                    <a:cubicBezTo>
                      <a:pt x="44" y="405"/>
                      <a:pt x="44" y="405"/>
                      <a:pt x="44" y="405"/>
                    </a:cubicBezTo>
                    <a:cubicBezTo>
                      <a:pt x="88" y="405"/>
                      <a:pt x="88" y="405"/>
                      <a:pt x="88" y="405"/>
                    </a:cubicBezTo>
                    <a:cubicBezTo>
                      <a:pt x="150" y="405"/>
                      <a:pt x="150" y="405"/>
                      <a:pt x="150" y="405"/>
                    </a:cubicBezTo>
                    <a:cubicBezTo>
                      <a:pt x="155" y="405"/>
                      <a:pt x="160" y="401"/>
                      <a:pt x="160" y="395"/>
                    </a:cubicBezTo>
                    <a:cubicBezTo>
                      <a:pt x="160" y="351"/>
                      <a:pt x="160" y="351"/>
                      <a:pt x="160" y="351"/>
                    </a:cubicBezTo>
                    <a:cubicBezTo>
                      <a:pt x="160" y="346"/>
                      <a:pt x="155" y="341"/>
                      <a:pt x="150" y="341"/>
                    </a:cubicBezTo>
                    <a:cubicBezTo>
                      <a:pt x="88" y="341"/>
                      <a:pt x="88" y="341"/>
                      <a:pt x="88" y="341"/>
                    </a:cubicBezTo>
                    <a:cubicBezTo>
                      <a:pt x="88" y="284"/>
                      <a:pt x="88" y="284"/>
                      <a:pt x="88" y="284"/>
                    </a:cubicBezTo>
                    <a:lnTo>
                      <a:pt x="150" y="2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  <a:normAutofit/>
              </a:bodyPr>
              <a:lstStyle/>
              <a:p>
                <a:endParaRPr lang="en-US" sz="1350" dirty="0"/>
              </a:p>
            </p:txBody>
          </p:sp>
        </p:grp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62B08050-C2C1-4E96-8C35-4AA4EF5B170A}"/>
                </a:ext>
              </a:extLst>
            </p:cNvPr>
            <p:cNvSpPr/>
            <p:nvPr/>
          </p:nvSpPr>
          <p:spPr>
            <a:xfrm flipV="1">
              <a:off x="1336638" y="2892509"/>
              <a:ext cx="796925" cy="507831"/>
            </a:xfrm>
            <a:prstGeom prst="rect">
              <a:avLst/>
            </a:prstGeom>
            <a:grpFill/>
          </p:spPr>
          <p:txBody>
            <a:bodyPr wrap="square" lIns="0" tIns="0" rIns="0" bIns="0">
              <a:normAutofit/>
            </a:bodyPr>
            <a:lstStyle/>
            <a:p>
              <a:pPr algn="ctr"/>
              <a:r>
                <a:rPr lang="en-US" sz="825" dirty="0">
                  <a:solidFill>
                    <a:schemeClr val="bg1"/>
                  </a:solidFill>
                </a:rPr>
                <a:t>Incorrect key</a:t>
              </a:r>
            </a:p>
          </p:txBody>
        </p:sp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63B70B1D-1C93-425D-83C2-8FDC7570369D}"/>
              </a:ext>
            </a:extLst>
          </p:cNvPr>
          <p:cNvGrpSpPr/>
          <p:nvPr/>
        </p:nvGrpSpPr>
        <p:grpSpPr>
          <a:xfrm rot="5400000">
            <a:off x="5953678" y="2328531"/>
            <a:ext cx="356957" cy="683513"/>
            <a:chOff x="2491469" y="4533755"/>
            <a:chExt cx="1066061" cy="2041326"/>
          </a:xfrm>
          <a:solidFill>
            <a:schemeClr val="accent4"/>
          </a:solidFill>
        </p:grpSpPr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4C76453C-58B6-4DA4-9367-FD8032E3A8AC}"/>
                </a:ext>
              </a:extLst>
            </p:cNvPr>
            <p:cNvSpPr/>
            <p:nvPr/>
          </p:nvSpPr>
          <p:spPr>
            <a:xfrm>
              <a:off x="2491469" y="5509020"/>
              <a:ext cx="1066061" cy="106606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/>
            </a:bodyPr>
            <a:lstStyle/>
            <a:p>
              <a:pPr algn="ctr"/>
              <a:endParaRPr lang="en-US" sz="825" dirty="0"/>
            </a:p>
          </p:txBody>
        </p:sp>
        <p:sp>
          <p:nvSpPr>
            <p:cNvPr id="117" name="Freeform 24">
              <a:extLst>
                <a:ext uri="{FF2B5EF4-FFF2-40B4-BE49-F238E27FC236}">
                  <a16:creationId xmlns:a16="http://schemas.microsoft.com/office/drawing/2014/main" id="{10C23D17-7183-4BE6-B5B9-CB19C74371CD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2905864" y="4533755"/>
              <a:ext cx="401638" cy="1012825"/>
            </a:xfrm>
            <a:custGeom>
              <a:avLst/>
              <a:gdLst>
                <a:gd name="T0" fmla="*/ 150 w 160"/>
                <a:gd name="T1" fmla="*/ 284 h 405"/>
                <a:gd name="T2" fmla="*/ 160 w 160"/>
                <a:gd name="T3" fmla="*/ 274 h 405"/>
                <a:gd name="T4" fmla="*/ 160 w 160"/>
                <a:gd name="T5" fmla="*/ 230 h 405"/>
                <a:gd name="T6" fmla="*/ 150 w 160"/>
                <a:gd name="T7" fmla="*/ 220 h 405"/>
                <a:gd name="T8" fmla="*/ 88 w 160"/>
                <a:gd name="T9" fmla="*/ 220 h 405"/>
                <a:gd name="T10" fmla="*/ 88 w 160"/>
                <a:gd name="T11" fmla="*/ 0 h 405"/>
                <a:gd name="T12" fmla="*/ 44 w 160"/>
                <a:gd name="T13" fmla="*/ 5 h 405"/>
                <a:gd name="T14" fmla="*/ 0 w 160"/>
                <a:gd name="T15" fmla="*/ 0 h 405"/>
                <a:gd name="T16" fmla="*/ 0 w 160"/>
                <a:gd name="T17" fmla="*/ 395 h 405"/>
                <a:gd name="T18" fmla="*/ 10 w 160"/>
                <a:gd name="T19" fmla="*/ 405 h 405"/>
                <a:gd name="T20" fmla="*/ 44 w 160"/>
                <a:gd name="T21" fmla="*/ 405 h 405"/>
                <a:gd name="T22" fmla="*/ 88 w 160"/>
                <a:gd name="T23" fmla="*/ 405 h 405"/>
                <a:gd name="T24" fmla="*/ 150 w 160"/>
                <a:gd name="T25" fmla="*/ 405 h 405"/>
                <a:gd name="T26" fmla="*/ 160 w 160"/>
                <a:gd name="T27" fmla="*/ 395 h 405"/>
                <a:gd name="T28" fmla="*/ 160 w 160"/>
                <a:gd name="T29" fmla="*/ 351 h 405"/>
                <a:gd name="T30" fmla="*/ 150 w 160"/>
                <a:gd name="T31" fmla="*/ 341 h 405"/>
                <a:gd name="T32" fmla="*/ 88 w 160"/>
                <a:gd name="T33" fmla="*/ 341 h 405"/>
                <a:gd name="T34" fmla="*/ 88 w 160"/>
                <a:gd name="T35" fmla="*/ 284 h 405"/>
                <a:gd name="T36" fmla="*/ 150 w 160"/>
                <a:gd name="T37" fmla="*/ 284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0" h="405">
                  <a:moveTo>
                    <a:pt x="150" y="284"/>
                  </a:moveTo>
                  <a:cubicBezTo>
                    <a:pt x="155" y="284"/>
                    <a:pt x="160" y="279"/>
                    <a:pt x="160" y="274"/>
                  </a:cubicBezTo>
                  <a:cubicBezTo>
                    <a:pt x="160" y="230"/>
                    <a:pt x="160" y="230"/>
                    <a:pt x="160" y="230"/>
                  </a:cubicBezTo>
                  <a:cubicBezTo>
                    <a:pt x="160" y="225"/>
                    <a:pt x="155" y="220"/>
                    <a:pt x="150" y="220"/>
                  </a:cubicBezTo>
                  <a:cubicBezTo>
                    <a:pt x="88" y="220"/>
                    <a:pt x="88" y="220"/>
                    <a:pt x="88" y="22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73" y="4"/>
                    <a:pt x="59" y="5"/>
                    <a:pt x="44" y="5"/>
                  </a:cubicBezTo>
                  <a:cubicBezTo>
                    <a:pt x="29" y="5"/>
                    <a:pt x="14" y="4"/>
                    <a:pt x="0" y="0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401"/>
                    <a:pt x="4" y="405"/>
                    <a:pt x="10" y="405"/>
                  </a:cubicBezTo>
                  <a:cubicBezTo>
                    <a:pt x="44" y="405"/>
                    <a:pt x="44" y="405"/>
                    <a:pt x="44" y="405"/>
                  </a:cubicBezTo>
                  <a:cubicBezTo>
                    <a:pt x="88" y="405"/>
                    <a:pt x="88" y="405"/>
                    <a:pt x="88" y="405"/>
                  </a:cubicBezTo>
                  <a:cubicBezTo>
                    <a:pt x="150" y="405"/>
                    <a:pt x="150" y="405"/>
                    <a:pt x="150" y="405"/>
                  </a:cubicBezTo>
                  <a:cubicBezTo>
                    <a:pt x="155" y="405"/>
                    <a:pt x="160" y="401"/>
                    <a:pt x="160" y="395"/>
                  </a:cubicBezTo>
                  <a:cubicBezTo>
                    <a:pt x="160" y="351"/>
                    <a:pt x="160" y="351"/>
                    <a:pt x="160" y="351"/>
                  </a:cubicBezTo>
                  <a:cubicBezTo>
                    <a:pt x="160" y="346"/>
                    <a:pt x="155" y="341"/>
                    <a:pt x="150" y="341"/>
                  </a:cubicBezTo>
                  <a:cubicBezTo>
                    <a:pt x="88" y="341"/>
                    <a:pt x="88" y="341"/>
                    <a:pt x="88" y="341"/>
                  </a:cubicBezTo>
                  <a:cubicBezTo>
                    <a:pt x="88" y="284"/>
                    <a:pt x="88" y="284"/>
                    <a:pt x="88" y="284"/>
                  </a:cubicBezTo>
                  <a:lnTo>
                    <a:pt x="150" y="28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 sz="1350" dirty="0"/>
            </a:p>
          </p:txBody>
        </p:sp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209706BD-B082-44B9-B2BE-6015A7C63F07}"/>
              </a:ext>
            </a:extLst>
          </p:cNvPr>
          <p:cNvGrpSpPr/>
          <p:nvPr/>
        </p:nvGrpSpPr>
        <p:grpSpPr>
          <a:xfrm rot="3600000">
            <a:off x="2867972" y="2426257"/>
            <a:ext cx="356957" cy="683513"/>
            <a:chOff x="2491469" y="4533755"/>
            <a:chExt cx="1066061" cy="2041326"/>
          </a:xfrm>
          <a:solidFill>
            <a:schemeClr val="accent5"/>
          </a:solidFill>
        </p:grpSpPr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06A56708-8C94-415A-A6EE-55A86BC96CB1}"/>
                </a:ext>
              </a:extLst>
            </p:cNvPr>
            <p:cNvSpPr/>
            <p:nvPr/>
          </p:nvSpPr>
          <p:spPr>
            <a:xfrm>
              <a:off x="2491469" y="5509020"/>
              <a:ext cx="1066061" cy="106606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/>
            </a:bodyPr>
            <a:lstStyle/>
            <a:p>
              <a:pPr algn="ctr"/>
              <a:endParaRPr lang="en-US" sz="825" dirty="0"/>
            </a:p>
          </p:txBody>
        </p:sp>
        <p:sp>
          <p:nvSpPr>
            <p:cNvPr id="120" name="Freeform 24">
              <a:extLst>
                <a:ext uri="{FF2B5EF4-FFF2-40B4-BE49-F238E27FC236}">
                  <a16:creationId xmlns:a16="http://schemas.microsoft.com/office/drawing/2014/main" id="{2401FBDD-8444-4BDC-9D4E-4055E659812E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2905864" y="4533755"/>
              <a:ext cx="401638" cy="1012825"/>
            </a:xfrm>
            <a:custGeom>
              <a:avLst/>
              <a:gdLst>
                <a:gd name="T0" fmla="*/ 150 w 160"/>
                <a:gd name="T1" fmla="*/ 284 h 405"/>
                <a:gd name="T2" fmla="*/ 160 w 160"/>
                <a:gd name="T3" fmla="*/ 274 h 405"/>
                <a:gd name="T4" fmla="*/ 160 w 160"/>
                <a:gd name="T5" fmla="*/ 230 h 405"/>
                <a:gd name="T6" fmla="*/ 150 w 160"/>
                <a:gd name="T7" fmla="*/ 220 h 405"/>
                <a:gd name="T8" fmla="*/ 88 w 160"/>
                <a:gd name="T9" fmla="*/ 220 h 405"/>
                <a:gd name="T10" fmla="*/ 88 w 160"/>
                <a:gd name="T11" fmla="*/ 0 h 405"/>
                <a:gd name="T12" fmla="*/ 44 w 160"/>
                <a:gd name="T13" fmla="*/ 5 h 405"/>
                <a:gd name="T14" fmla="*/ 0 w 160"/>
                <a:gd name="T15" fmla="*/ 0 h 405"/>
                <a:gd name="T16" fmla="*/ 0 w 160"/>
                <a:gd name="T17" fmla="*/ 395 h 405"/>
                <a:gd name="T18" fmla="*/ 10 w 160"/>
                <a:gd name="T19" fmla="*/ 405 h 405"/>
                <a:gd name="T20" fmla="*/ 44 w 160"/>
                <a:gd name="T21" fmla="*/ 405 h 405"/>
                <a:gd name="T22" fmla="*/ 88 w 160"/>
                <a:gd name="T23" fmla="*/ 405 h 405"/>
                <a:gd name="T24" fmla="*/ 150 w 160"/>
                <a:gd name="T25" fmla="*/ 405 h 405"/>
                <a:gd name="T26" fmla="*/ 160 w 160"/>
                <a:gd name="T27" fmla="*/ 395 h 405"/>
                <a:gd name="T28" fmla="*/ 160 w 160"/>
                <a:gd name="T29" fmla="*/ 351 h 405"/>
                <a:gd name="T30" fmla="*/ 150 w 160"/>
                <a:gd name="T31" fmla="*/ 341 h 405"/>
                <a:gd name="T32" fmla="*/ 88 w 160"/>
                <a:gd name="T33" fmla="*/ 341 h 405"/>
                <a:gd name="T34" fmla="*/ 88 w 160"/>
                <a:gd name="T35" fmla="*/ 284 h 405"/>
                <a:gd name="T36" fmla="*/ 150 w 160"/>
                <a:gd name="T37" fmla="*/ 284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0" h="405">
                  <a:moveTo>
                    <a:pt x="150" y="284"/>
                  </a:moveTo>
                  <a:cubicBezTo>
                    <a:pt x="155" y="284"/>
                    <a:pt x="160" y="279"/>
                    <a:pt x="160" y="274"/>
                  </a:cubicBezTo>
                  <a:cubicBezTo>
                    <a:pt x="160" y="230"/>
                    <a:pt x="160" y="230"/>
                    <a:pt x="160" y="230"/>
                  </a:cubicBezTo>
                  <a:cubicBezTo>
                    <a:pt x="160" y="225"/>
                    <a:pt x="155" y="220"/>
                    <a:pt x="150" y="220"/>
                  </a:cubicBezTo>
                  <a:cubicBezTo>
                    <a:pt x="88" y="220"/>
                    <a:pt x="88" y="220"/>
                    <a:pt x="88" y="22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73" y="4"/>
                    <a:pt x="59" y="5"/>
                    <a:pt x="44" y="5"/>
                  </a:cubicBezTo>
                  <a:cubicBezTo>
                    <a:pt x="29" y="5"/>
                    <a:pt x="14" y="4"/>
                    <a:pt x="0" y="0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401"/>
                    <a:pt x="4" y="405"/>
                    <a:pt x="10" y="405"/>
                  </a:cubicBezTo>
                  <a:cubicBezTo>
                    <a:pt x="44" y="405"/>
                    <a:pt x="44" y="405"/>
                    <a:pt x="44" y="405"/>
                  </a:cubicBezTo>
                  <a:cubicBezTo>
                    <a:pt x="88" y="405"/>
                    <a:pt x="88" y="405"/>
                    <a:pt x="88" y="405"/>
                  </a:cubicBezTo>
                  <a:cubicBezTo>
                    <a:pt x="150" y="405"/>
                    <a:pt x="150" y="405"/>
                    <a:pt x="150" y="405"/>
                  </a:cubicBezTo>
                  <a:cubicBezTo>
                    <a:pt x="155" y="405"/>
                    <a:pt x="160" y="401"/>
                    <a:pt x="160" y="395"/>
                  </a:cubicBezTo>
                  <a:cubicBezTo>
                    <a:pt x="160" y="351"/>
                    <a:pt x="160" y="351"/>
                    <a:pt x="160" y="351"/>
                  </a:cubicBezTo>
                  <a:cubicBezTo>
                    <a:pt x="160" y="346"/>
                    <a:pt x="155" y="341"/>
                    <a:pt x="150" y="341"/>
                  </a:cubicBezTo>
                  <a:cubicBezTo>
                    <a:pt x="88" y="341"/>
                    <a:pt x="88" y="341"/>
                    <a:pt x="88" y="341"/>
                  </a:cubicBezTo>
                  <a:cubicBezTo>
                    <a:pt x="88" y="284"/>
                    <a:pt x="88" y="284"/>
                    <a:pt x="88" y="284"/>
                  </a:cubicBezTo>
                  <a:lnTo>
                    <a:pt x="150" y="28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 sz="1350" dirty="0"/>
            </a:p>
          </p:txBody>
        </p:sp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632D8006-05FF-44E4-BA90-3D723E7BE081}"/>
              </a:ext>
            </a:extLst>
          </p:cNvPr>
          <p:cNvGrpSpPr/>
          <p:nvPr/>
        </p:nvGrpSpPr>
        <p:grpSpPr>
          <a:xfrm rot="3600000" flipH="1" flipV="1">
            <a:off x="7175735" y="2661292"/>
            <a:ext cx="706994" cy="1353776"/>
            <a:chOff x="2491469" y="4533755"/>
            <a:chExt cx="1066061" cy="2041326"/>
          </a:xfrm>
          <a:solidFill>
            <a:schemeClr val="accent5"/>
          </a:solidFill>
        </p:grpSpPr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73AA9B09-3684-43C3-97F5-A5C652DB5082}"/>
                </a:ext>
              </a:extLst>
            </p:cNvPr>
            <p:cNvSpPr/>
            <p:nvPr/>
          </p:nvSpPr>
          <p:spPr>
            <a:xfrm>
              <a:off x="2491469" y="5509020"/>
              <a:ext cx="1066061" cy="106606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/>
            </a:bodyPr>
            <a:lstStyle/>
            <a:p>
              <a:pPr algn="ctr"/>
              <a:endParaRPr lang="en-US" sz="825" dirty="0"/>
            </a:p>
          </p:txBody>
        </p:sp>
        <p:sp>
          <p:nvSpPr>
            <p:cNvPr id="123" name="Freeform 24">
              <a:extLst>
                <a:ext uri="{FF2B5EF4-FFF2-40B4-BE49-F238E27FC236}">
                  <a16:creationId xmlns:a16="http://schemas.microsoft.com/office/drawing/2014/main" id="{DCCBB7FC-B96A-4F55-B8E2-015F1A1F23E9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2905864" y="4533755"/>
              <a:ext cx="401638" cy="1012825"/>
            </a:xfrm>
            <a:custGeom>
              <a:avLst/>
              <a:gdLst>
                <a:gd name="T0" fmla="*/ 150 w 160"/>
                <a:gd name="T1" fmla="*/ 284 h 405"/>
                <a:gd name="T2" fmla="*/ 160 w 160"/>
                <a:gd name="T3" fmla="*/ 274 h 405"/>
                <a:gd name="T4" fmla="*/ 160 w 160"/>
                <a:gd name="T5" fmla="*/ 230 h 405"/>
                <a:gd name="T6" fmla="*/ 150 w 160"/>
                <a:gd name="T7" fmla="*/ 220 h 405"/>
                <a:gd name="T8" fmla="*/ 88 w 160"/>
                <a:gd name="T9" fmla="*/ 220 h 405"/>
                <a:gd name="T10" fmla="*/ 88 w 160"/>
                <a:gd name="T11" fmla="*/ 0 h 405"/>
                <a:gd name="T12" fmla="*/ 44 w 160"/>
                <a:gd name="T13" fmla="*/ 5 h 405"/>
                <a:gd name="T14" fmla="*/ 0 w 160"/>
                <a:gd name="T15" fmla="*/ 0 h 405"/>
                <a:gd name="T16" fmla="*/ 0 w 160"/>
                <a:gd name="T17" fmla="*/ 395 h 405"/>
                <a:gd name="T18" fmla="*/ 10 w 160"/>
                <a:gd name="T19" fmla="*/ 405 h 405"/>
                <a:gd name="T20" fmla="*/ 44 w 160"/>
                <a:gd name="T21" fmla="*/ 405 h 405"/>
                <a:gd name="T22" fmla="*/ 88 w 160"/>
                <a:gd name="T23" fmla="*/ 405 h 405"/>
                <a:gd name="T24" fmla="*/ 150 w 160"/>
                <a:gd name="T25" fmla="*/ 405 h 405"/>
                <a:gd name="T26" fmla="*/ 160 w 160"/>
                <a:gd name="T27" fmla="*/ 395 h 405"/>
                <a:gd name="T28" fmla="*/ 160 w 160"/>
                <a:gd name="T29" fmla="*/ 351 h 405"/>
                <a:gd name="T30" fmla="*/ 150 w 160"/>
                <a:gd name="T31" fmla="*/ 341 h 405"/>
                <a:gd name="T32" fmla="*/ 88 w 160"/>
                <a:gd name="T33" fmla="*/ 341 h 405"/>
                <a:gd name="T34" fmla="*/ 88 w 160"/>
                <a:gd name="T35" fmla="*/ 284 h 405"/>
                <a:gd name="T36" fmla="*/ 150 w 160"/>
                <a:gd name="T37" fmla="*/ 284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0" h="405">
                  <a:moveTo>
                    <a:pt x="150" y="284"/>
                  </a:moveTo>
                  <a:cubicBezTo>
                    <a:pt x="155" y="284"/>
                    <a:pt x="160" y="279"/>
                    <a:pt x="160" y="274"/>
                  </a:cubicBezTo>
                  <a:cubicBezTo>
                    <a:pt x="160" y="230"/>
                    <a:pt x="160" y="230"/>
                    <a:pt x="160" y="230"/>
                  </a:cubicBezTo>
                  <a:cubicBezTo>
                    <a:pt x="160" y="225"/>
                    <a:pt x="155" y="220"/>
                    <a:pt x="150" y="220"/>
                  </a:cubicBezTo>
                  <a:cubicBezTo>
                    <a:pt x="88" y="220"/>
                    <a:pt x="88" y="220"/>
                    <a:pt x="88" y="22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73" y="4"/>
                    <a:pt x="59" y="5"/>
                    <a:pt x="44" y="5"/>
                  </a:cubicBezTo>
                  <a:cubicBezTo>
                    <a:pt x="29" y="5"/>
                    <a:pt x="14" y="4"/>
                    <a:pt x="0" y="0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401"/>
                    <a:pt x="4" y="405"/>
                    <a:pt x="10" y="405"/>
                  </a:cubicBezTo>
                  <a:cubicBezTo>
                    <a:pt x="44" y="405"/>
                    <a:pt x="44" y="405"/>
                    <a:pt x="44" y="405"/>
                  </a:cubicBezTo>
                  <a:cubicBezTo>
                    <a:pt x="88" y="405"/>
                    <a:pt x="88" y="405"/>
                    <a:pt x="88" y="405"/>
                  </a:cubicBezTo>
                  <a:cubicBezTo>
                    <a:pt x="150" y="405"/>
                    <a:pt x="150" y="405"/>
                    <a:pt x="150" y="405"/>
                  </a:cubicBezTo>
                  <a:cubicBezTo>
                    <a:pt x="155" y="405"/>
                    <a:pt x="160" y="401"/>
                    <a:pt x="160" y="395"/>
                  </a:cubicBezTo>
                  <a:cubicBezTo>
                    <a:pt x="160" y="351"/>
                    <a:pt x="160" y="351"/>
                    <a:pt x="160" y="351"/>
                  </a:cubicBezTo>
                  <a:cubicBezTo>
                    <a:pt x="160" y="346"/>
                    <a:pt x="155" y="341"/>
                    <a:pt x="150" y="341"/>
                  </a:cubicBezTo>
                  <a:cubicBezTo>
                    <a:pt x="88" y="341"/>
                    <a:pt x="88" y="341"/>
                    <a:pt x="88" y="341"/>
                  </a:cubicBezTo>
                  <a:cubicBezTo>
                    <a:pt x="88" y="284"/>
                    <a:pt x="88" y="284"/>
                    <a:pt x="88" y="284"/>
                  </a:cubicBezTo>
                  <a:lnTo>
                    <a:pt x="150" y="28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 sz="1350" dirty="0"/>
            </a:p>
          </p:txBody>
        </p:sp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DA357595-F2F2-439E-97A0-FB227B08C705}"/>
              </a:ext>
            </a:extLst>
          </p:cNvPr>
          <p:cNvGrpSpPr/>
          <p:nvPr/>
        </p:nvGrpSpPr>
        <p:grpSpPr>
          <a:xfrm>
            <a:off x="3433387" y="3197120"/>
            <a:ext cx="237179" cy="454157"/>
            <a:chOff x="2491469" y="4533755"/>
            <a:chExt cx="1066061" cy="2041326"/>
          </a:xfrm>
          <a:solidFill>
            <a:schemeClr val="bg1">
              <a:lumMod val="75000"/>
            </a:schemeClr>
          </a:solidFill>
        </p:grpSpPr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00CAEB47-18C8-4DF8-8A65-AEF94B0DD4D0}"/>
                </a:ext>
              </a:extLst>
            </p:cNvPr>
            <p:cNvSpPr/>
            <p:nvPr/>
          </p:nvSpPr>
          <p:spPr>
            <a:xfrm>
              <a:off x="2491469" y="5509020"/>
              <a:ext cx="1066061" cy="106606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/>
            </a:bodyPr>
            <a:lstStyle/>
            <a:p>
              <a:pPr algn="ctr"/>
              <a:endParaRPr lang="en-US" sz="825" dirty="0"/>
            </a:p>
          </p:txBody>
        </p:sp>
        <p:sp>
          <p:nvSpPr>
            <p:cNvPr id="126" name="Freeform 24">
              <a:extLst>
                <a:ext uri="{FF2B5EF4-FFF2-40B4-BE49-F238E27FC236}">
                  <a16:creationId xmlns:a16="http://schemas.microsoft.com/office/drawing/2014/main" id="{4335834B-9C52-4CDA-8EC7-05307B0127B3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2905864" y="4533755"/>
              <a:ext cx="401638" cy="1012825"/>
            </a:xfrm>
            <a:custGeom>
              <a:avLst/>
              <a:gdLst>
                <a:gd name="T0" fmla="*/ 150 w 160"/>
                <a:gd name="T1" fmla="*/ 284 h 405"/>
                <a:gd name="T2" fmla="*/ 160 w 160"/>
                <a:gd name="T3" fmla="*/ 274 h 405"/>
                <a:gd name="T4" fmla="*/ 160 w 160"/>
                <a:gd name="T5" fmla="*/ 230 h 405"/>
                <a:gd name="T6" fmla="*/ 150 w 160"/>
                <a:gd name="T7" fmla="*/ 220 h 405"/>
                <a:gd name="T8" fmla="*/ 88 w 160"/>
                <a:gd name="T9" fmla="*/ 220 h 405"/>
                <a:gd name="T10" fmla="*/ 88 w 160"/>
                <a:gd name="T11" fmla="*/ 0 h 405"/>
                <a:gd name="T12" fmla="*/ 44 w 160"/>
                <a:gd name="T13" fmla="*/ 5 h 405"/>
                <a:gd name="T14" fmla="*/ 0 w 160"/>
                <a:gd name="T15" fmla="*/ 0 h 405"/>
                <a:gd name="T16" fmla="*/ 0 w 160"/>
                <a:gd name="T17" fmla="*/ 395 h 405"/>
                <a:gd name="T18" fmla="*/ 10 w 160"/>
                <a:gd name="T19" fmla="*/ 405 h 405"/>
                <a:gd name="T20" fmla="*/ 44 w 160"/>
                <a:gd name="T21" fmla="*/ 405 h 405"/>
                <a:gd name="T22" fmla="*/ 88 w 160"/>
                <a:gd name="T23" fmla="*/ 405 h 405"/>
                <a:gd name="T24" fmla="*/ 150 w 160"/>
                <a:gd name="T25" fmla="*/ 405 h 405"/>
                <a:gd name="T26" fmla="*/ 160 w 160"/>
                <a:gd name="T27" fmla="*/ 395 h 405"/>
                <a:gd name="T28" fmla="*/ 160 w 160"/>
                <a:gd name="T29" fmla="*/ 351 h 405"/>
                <a:gd name="T30" fmla="*/ 150 w 160"/>
                <a:gd name="T31" fmla="*/ 341 h 405"/>
                <a:gd name="T32" fmla="*/ 88 w 160"/>
                <a:gd name="T33" fmla="*/ 341 h 405"/>
                <a:gd name="T34" fmla="*/ 88 w 160"/>
                <a:gd name="T35" fmla="*/ 284 h 405"/>
                <a:gd name="T36" fmla="*/ 150 w 160"/>
                <a:gd name="T37" fmla="*/ 284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0" h="405">
                  <a:moveTo>
                    <a:pt x="150" y="284"/>
                  </a:moveTo>
                  <a:cubicBezTo>
                    <a:pt x="155" y="284"/>
                    <a:pt x="160" y="279"/>
                    <a:pt x="160" y="274"/>
                  </a:cubicBezTo>
                  <a:cubicBezTo>
                    <a:pt x="160" y="230"/>
                    <a:pt x="160" y="230"/>
                    <a:pt x="160" y="230"/>
                  </a:cubicBezTo>
                  <a:cubicBezTo>
                    <a:pt x="160" y="225"/>
                    <a:pt x="155" y="220"/>
                    <a:pt x="150" y="220"/>
                  </a:cubicBezTo>
                  <a:cubicBezTo>
                    <a:pt x="88" y="220"/>
                    <a:pt x="88" y="220"/>
                    <a:pt x="88" y="22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73" y="4"/>
                    <a:pt x="59" y="5"/>
                    <a:pt x="44" y="5"/>
                  </a:cubicBezTo>
                  <a:cubicBezTo>
                    <a:pt x="29" y="5"/>
                    <a:pt x="14" y="4"/>
                    <a:pt x="0" y="0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401"/>
                    <a:pt x="4" y="405"/>
                    <a:pt x="10" y="405"/>
                  </a:cubicBezTo>
                  <a:cubicBezTo>
                    <a:pt x="44" y="405"/>
                    <a:pt x="44" y="405"/>
                    <a:pt x="44" y="405"/>
                  </a:cubicBezTo>
                  <a:cubicBezTo>
                    <a:pt x="88" y="405"/>
                    <a:pt x="88" y="405"/>
                    <a:pt x="88" y="405"/>
                  </a:cubicBezTo>
                  <a:cubicBezTo>
                    <a:pt x="150" y="405"/>
                    <a:pt x="150" y="405"/>
                    <a:pt x="150" y="405"/>
                  </a:cubicBezTo>
                  <a:cubicBezTo>
                    <a:pt x="155" y="405"/>
                    <a:pt x="160" y="401"/>
                    <a:pt x="160" y="395"/>
                  </a:cubicBezTo>
                  <a:cubicBezTo>
                    <a:pt x="160" y="351"/>
                    <a:pt x="160" y="351"/>
                    <a:pt x="160" y="351"/>
                  </a:cubicBezTo>
                  <a:cubicBezTo>
                    <a:pt x="160" y="346"/>
                    <a:pt x="155" y="341"/>
                    <a:pt x="150" y="341"/>
                  </a:cubicBezTo>
                  <a:cubicBezTo>
                    <a:pt x="88" y="341"/>
                    <a:pt x="88" y="341"/>
                    <a:pt x="88" y="341"/>
                  </a:cubicBezTo>
                  <a:cubicBezTo>
                    <a:pt x="88" y="284"/>
                    <a:pt x="88" y="284"/>
                    <a:pt x="88" y="284"/>
                  </a:cubicBezTo>
                  <a:lnTo>
                    <a:pt x="150" y="28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rmAutofit fontScale="92500" lnSpcReduction="20000"/>
            </a:bodyPr>
            <a:lstStyle/>
            <a:p>
              <a:endParaRPr lang="en-US" sz="1350" dirty="0"/>
            </a:p>
          </p:txBody>
        </p: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07DCA101-F38B-467F-93E5-2B16ACD73997}"/>
              </a:ext>
            </a:extLst>
          </p:cNvPr>
          <p:cNvGrpSpPr/>
          <p:nvPr/>
        </p:nvGrpSpPr>
        <p:grpSpPr>
          <a:xfrm rot="20244093">
            <a:off x="1405695" y="4336898"/>
            <a:ext cx="237179" cy="454157"/>
            <a:chOff x="2491469" y="4533755"/>
            <a:chExt cx="1066061" cy="2041326"/>
          </a:xfrm>
          <a:solidFill>
            <a:schemeClr val="bg1">
              <a:lumMod val="75000"/>
            </a:schemeClr>
          </a:solidFill>
        </p:grpSpPr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FE77E2B1-AEA8-472F-8E48-F16EB149E9AC}"/>
                </a:ext>
              </a:extLst>
            </p:cNvPr>
            <p:cNvSpPr/>
            <p:nvPr/>
          </p:nvSpPr>
          <p:spPr>
            <a:xfrm>
              <a:off x="2491469" y="5509020"/>
              <a:ext cx="1066061" cy="106606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/>
            </a:bodyPr>
            <a:lstStyle/>
            <a:p>
              <a:pPr algn="ctr"/>
              <a:endParaRPr lang="en-US" sz="825" dirty="0"/>
            </a:p>
          </p:txBody>
        </p:sp>
        <p:sp>
          <p:nvSpPr>
            <p:cNvPr id="129" name="Freeform 24">
              <a:extLst>
                <a:ext uri="{FF2B5EF4-FFF2-40B4-BE49-F238E27FC236}">
                  <a16:creationId xmlns:a16="http://schemas.microsoft.com/office/drawing/2014/main" id="{11AB72E4-2FA5-4C96-9588-00495975D29D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2905864" y="4533755"/>
              <a:ext cx="401638" cy="1012825"/>
            </a:xfrm>
            <a:custGeom>
              <a:avLst/>
              <a:gdLst>
                <a:gd name="T0" fmla="*/ 150 w 160"/>
                <a:gd name="T1" fmla="*/ 284 h 405"/>
                <a:gd name="T2" fmla="*/ 160 w 160"/>
                <a:gd name="T3" fmla="*/ 274 h 405"/>
                <a:gd name="T4" fmla="*/ 160 w 160"/>
                <a:gd name="T5" fmla="*/ 230 h 405"/>
                <a:gd name="T6" fmla="*/ 150 w 160"/>
                <a:gd name="T7" fmla="*/ 220 h 405"/>
                <a:gd name="T8" fmla="*/ 88 w 160"/>
                <a:gd name="T9" fmla="*/ 220 h 405"/>
                <a:gd name="T10" fmla="*/ 88 w 160"/>
                <a:gd name="T11" fmla="*/ 0 h 405"/>
                <a:gd name="T12" fmla="*/ 44 w 160"/>
                <a:gd name="T13" fmla="*/ 5 h 405"/>
                <a:gd name="T14" fmla="*/ 0 w 160"/>
                <a:gd name="T15" fmla="*/ 0 h 405"/>
                <a:gd name="T16" fmla="*/ 0 w 160"/>
                <a:gd name="T17" fmla="*/ 395 h 405"/>
                <a:gd name="T18" fmla="*/ 10 w 160"/>
                <a:gd name="T19" fmla="*/ 405 h 405"/>
                <a:gd name="T20" fmla="*/ 44 w 160"/>
                <a:gd name="T21" fmla="*/ 405 h 405"/>
                <a:gd name="T22" fmla="*/ 88 w 160"/>
                <a:gd name="T23" fmla="*/ 405 h 405"/>
                <a:gd name="T24" fmla="*/ 150 w 160"/>
                <a:gd name="T25" fmla="*/ 405 h 405"/>
                <a:gd name="T26" fmla="*/ 160 w 160"/>
                <a:gd name="T27" fmla="*/ 395 h 405"/>
                <a:gd name="T28" fmla="*/ 160 w 160"/>
                <a:gd name="T29" fmla="*/ 351 h 405"/>
                <a:gd name="T30" fmla="*/ 150 w 160"/>
                <a:gd name="T31" fmla="*/ 341 h 405"/>
                <a:gd name="T32" fmla="*/ 88 w 160"/>
                <a:gd name="T33" fmla="*/ 341 h 405"/>
                <a:gd name="T34" fmla="*/ 88 w 160"/>
                <a:gd name="T35" fmla="*/ 284 h 405"/>
                <a:gd name="T36" fmla="*/ 150 w 160"/>
                <a:gd name="T37" fmla="*/ 284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0" h="405">
                  <a:moveTo>
                    <a:pt x="150" y="284"/>
                  </a:moveTo>
                  <a:cubicBezTo>
                    <a:pt x="155" y="284"/>
                    <a:pt x="160" y="279"/>
                    <a:pt x="160" y="274"/>
                  </a:cubicBezTo>
                  <a:cubicBezTo>
                    <a:pt x="160" y="230"/>
                    <a:pt x="160" y="230"/>
                    <a:pt x="160" y="230"/>
                  </a:cubicBezTo>
                  <a:cubicBezTo>
                    <a:pt x="160" y="225"/>
                    <a:pt x="155" y="220"/>
                    <a:pt x="150" y="220"/>
                  </a:cubicBezTo>
                  <a:cubicBezTo>
                    <a:pt x="88" y="220"/>
                    <a:pt x="88" y="220"/>
                    <a:pt x="88" y="22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73" y="4"/>
                    <a:pt x="59" y="5"/>
                    <a:pt x="44" y="5"/>
                  </a:cubicBezTo>
                  <a:cubicBezTo>
                    <a:pt x="29" y="5"/>
                    <a:pt x="14" y="4"/>
                    <a:pt x="0" y="0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401"/>
                    <a:pt x="4" y="405"/>
                    <a:pt x="10" y="405"/>
                  </a:cubicBezTo>
                  <a:cubicBezTo>
                    <a:pt x="44" y="405"/>
                    <a:pt x="44" y="405"/>
                    <a:pt x="44" y="405"/>
                  </a:cubicBezTo>
                  <a:cubicBezTo>
                    <a:pt x="88" y="405"/>
                    <a:pt x="88" y="405"/>
                    <a:pt x="88" y="405"/>
                  </a:cubicBezTo>
                  <a:cubicBezTo>
                    <a:pt x="150" y="405"/>
                    <a:pt x="150" y="405"/>
                    <a:pt x="150" y="405"/>
                  </a:cubicBezTo>
                  <a:cubicBezTo>
                    <a:pt x="155" y="405"/>
                    <a:pt x="160" y="401"/>
                    <a:pt x="160" y="395"/>
                  </a:cubicBezTo>
                  <a:cubicBezTo>
                    <a:pt x="160" y="351"/>
                    <a:pt x="160" y="351"/>
                    <a:pt x="160" y="351"/>
                  </a:cubicBezTo>
                  <a:cubicBezTo>
                    <a:pt x="160" y="346"/>
                    <a:pt x="155" y="341"/>
                    <a:pt x="150" y="341"/>
                  </a:cubicBezTo>
                  <a:cubicBezTo>
                    <a:pt x="88" y="341"/>
                    <a:pt x="88" y="341"/>
                    <a:pt x="88" y="341"/>
                  </a:cubicBezTo>
                  <a:cubicBezTo>
                    <a:pt x="88" y="284"/>
                    <a:pt x="88" y="284"/>
                    <a:pt x="88" y="284"/>
                  </a:cubicBezTo>
                  <a:lnTo>
                    <a:pt x="150" y="28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rmAutofit fontScale="92500" lnSpcReduction="20000"/>
            </a:bodyPr>
            <a:lstStyle/>
            <a:p>
              <a:endParaRPr lang="en-US" sz="1350" dirty="0"/>
            </a:p>
          </p:txBody>
        </p:sp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AF334ADC-2456-4677-ADF1-54D1FF64297B}"/>
              </a:ext>
            </a:extLst>
          </p:cNvPr>
          <p:cNvGrpSpPr/>
          <p:nvPr/>
        </p:nvGrpSpPr>
        <p:grpSpPr>
          <a:xfrm rot="1800000" flipH="1" flipV="1">
            <a:off x="7011076" y="1719043"/>
            <a:ext cx="237179" cy="454157"/>
            <a:chOff x="2491469" y="4533755"/>
            <a:chExt cx="1066061" cy="2041326"/>
          </a:xfrm>
          <a:solidFill>
            <a:schemeClr val="bg1">
              <a:lumMod val="75000"/>
            </a:schemeClr>
          </a:solidFill>
        </p:grpSpPr>
        <p:sp>
          <p:nvSpPr>
            <p:cNvPr id="131" name="Oval 130">
              <a:extLst>
                <a:ext uri="{FF2B5EF4-FFF2-40B4-BE49-F238E27FC236}">
                  <a16:creationId xmlns:a16="http://schemas.microsoft.com/office/drawing/2014/main" id="{CCF0A231-3560-4B7C-B9FA-33D05E55F7CA}"/>
                </a:ext>
              </a:extLst>
            </p:cNvPr>
            <p:cNvSpPr/>
            <p:nvPr/>
          </p:nvSpPr>
          <p:spPr>
            <a:xfrm>
              <a:off x="2491469" y="5509020"/>
              <a:ext cx="1066061" cy="106606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/>
            </a:bodyPr>
            <a:lstStyle/>
            <a:p>
              <a:pPr algn="ctr"/>
              <a:endParaRPr lang="en-US" sz="825" dirty="0"/>
            </a:p>
          </p:txBody>
        </p:sp>
        <p:sp>
          <p:nvSpPr>
            <p:cNvPr id="132" name="Freeform 24">
              <a:extLst>
                <a:ext uri="{FF2B5EF4-FFF2-40B4-BE49-F238E27FC236}">
                  <a16:creationId xmlns:a16="http://schemas.microsoft.com/office/drawing/2014/main" id="{79C055DF-F800-4282-816C-31A1AA2DD7F4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2905864" y="4533755"/>
              <a:ext cx="401638" cy="1012825"/>
            </a:xfrm>
            <a:custGeom>
              <a:avLst/>
              <a:gdLst>
                <a:gd name="T0" fmla="*/ 150 w 160"/>
                <a:gd name="T1" fmla="*/ 284 h 405"/>
                <a:gd name="T2" fmla="*/ 160 w 160"/>
                <a:gd name="T3" fmla="*/ 274 h 405"/>
                <a:gd name="T4" fmla="*/ 160 w 160"/>
                <a:gd name="T5" fmla="*/ 230 h 405"/>
                <a:gd name="T6" fmla="*/ 150 w 160"/>
                <a:gd name="T7" fmla="*/ 220 h 405"/>
                <a:gd name="T8" fmla="*/ 88 w 160"/>
                <a:gd name="T9" fmla="*/ 220 h 405"/>
                <a:gd name="T10" fmla="*/ 88 w 160"/>
                <a:gd name="T11" fmla="*/ 0 h 405"/>
                <a:gd name="T12" fmla="*/ 44 w 160"/>
                <a:gd name="T13" fmla="*/ 5 h 405"/>
                <a:gd name="T14" fmla="*/ 0 w 160"/>
                <a:gd name="T15" fmla="*/ 0 h 405"/>
                <a:gd name="T16" fmla="*/ 0 w 160"/>
                <a:gd name="T17" fmla="*/ 395 h 405"/>
                <a:gd name="T18" fmla="*/ 10 w 160"/>
                <a:gd name="T19" fmla="*/ 405 h 405"/>
                <a:gd name="T20" fmla="*/ 44 w 160"/>
                <a:gd name="T21" fmla="*/ 405 h 405"/>
                <a:gd name="T22" fmla="*/ 88 w 160"/>
                <a:gd name="T23" fmla="*/ 405 h 405"/>
                <a:gd name="T24" fmla="*/ 150 w 160"/>
                <a:gd name="T25" fmla="*/ 405 h 405"/>
                <a:gd name="T26" fmla="*/ 160 w 160"/>
                <a:gd name="T27" fmla="*/ 395 h 405"/>
                <a:gd name="T28" fmla="*/ 160 w 160"/>
                <a:gd name="T29" fmla="*/ 351 h 405"/>
                <a:gd name="T30" fmla="*/ 150 w 160"/>
                <a:gd name="T31" fmla="*/ 341 h 405"/>
                <a:gd name="T32" fmla="*/ 88 w 160"/>
                <a:gd name="T33" fmla="*/ 341 h 405"/>
                <a:gd name="T34" fmla="*/ 88 w 160"/>
                <a:gd name="T35" fmla="*/ 284 h 405"/>
                <a:gd name="T36" fmla="*/ 150 w 160"/>
                <a:gd name="T37" fmla="*/ 284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0" h="405">
                  <a:moveTo>
                    <a:pt x="150" y="284"/>
                  </a:moveTo>
                  <a:cubicBezTo>
                    <a:pt x="155" y="284"/>
                    <a:pt x="160" y="279"/>
                    <a:pt x="160" y="274"/>
                  </a:cubicBezTo>
                  <a:cubicBezTo>
                    <a:pt x="160" y="230"/>
                    <a:pt x="160" y="230"/>
                    <a:pt x="160" y="230"/>
                  </a:cubicBezTo>
                  <a:cubicBezTo>
                    <a:pt x="160" y="225"/>
                    <a:pt x="155" y="220"/>
                    <a:pt x="150" y="220"/>
                  </a:cubicBezTo>
                  <a:cubicBezTo>
                    <a:pt x="88" y="220"/>
                    <a:pt x="88" y="220"/>
                    <a:pt x="88" y="22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73" y="4"/>
                    <a:pt x="59" y="5"/>
                    <a:pt x="44" y="5"/>
                  </a:cubicBezTo>
                  <a:cubicBezTo>
                    <a:pt x="29" y="5"/>
                    <a:pt x="14" y="4"/>
                    <a:pt x="0" y="0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401"/>
                    <a:pt x="4" y="405"/>
                    <a:pt x="10" y="405"/>
                  </a:cubicBezTo>
                  <a:cubicBezTo>
                    <a:pt x="44" y="405"/>
                    <a:pt x="44" y="405"/>
                    <a:pt x="44" y="405"/>
                  </a:cubicBezTo>
                  <a:cubicBezTo>
                    <a:pt x="88" y="405"/>
                    <a:pt x="88" y="405"/>
                    <a:pt x="88" y="405"/>
                  </a:cubicBezTo>
                  <a:cubicBezTo>
                    <a:pt x="150" y="405"/>
                    <a:pt x="150" y="405"/>
                    <a:pt x="150" y="405"/>
                  </a:cubicBezTo>
                  <a:cubicBezTo>
                    <a:pt x="155" y="405"/>
                    <a:pt x="160" y="401"/>
                    <a:pt x="160" y="395"/>
                  </a:cubicBezTo>
                  <a:cubicBezTo>
                    <a:pt x="160" y="351"/>
                    <a:pt x="160" y="351"/>
                    <a:pt x="160" y="351"/>
                  </a:cubicBezTo>
                  <a:cubicBezTo>
                    <a:pt x="160" y="346"/>
                    <a:pt x="155" y="341"/>
                    <a:pt x="150" y="341"/>
                  </a:cubicBezTo>
                  <a:cubicBezTo>
                    <a:pt x="88" y="341"/>
                    <a:pt x="88" y="341"/>
                    <a:pt x="88" y="341"/>
                  </a:cubicBezTo>
                  <a:cubicBezTo>
                    <a:pt x="88" y="284"/>
                    <a:pt x="88" y="284"/>
                    <a:pt x="88" y="284"/>
                  </a:cubicBezTo>
                  <a:lnTo>
                    <a:pt x="150" y="28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rmAutofit fontScale="92500" lnSpcReduction="20000"/>
            </a:bodyPr>
            <a:lstStyle/>
            <a:p>
              <a:endParaRPr lang="en-US" sz="1350" dirty="0"/>
            </a:p>
          </p:txBody>
        </p:sp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91534E05-AA56-45DF-B5FD-D73CEBE29587}"/>
              </a:ext>
            </a:extLst>
          </p:cNvPr>
          <p:cNvGrpSpPr/>
          <p:nvPr/>
        </p:nvGrpSpPr>
        <p:grpSpPr>
          <a:xfrm rot="6838694" flipH="1" flipV="1">
            <a:off x="5942869" y="3517683"/>
            <a:ext cx="237179" cy="454157"/>
            <a:chOff x="2491469" y="4533755"/>
            <a:chExt cx="1066061" cy="2041326"/>
          </a:xfrm>
          <a:solidFill>
            <a:schemeClr val="bg1">
              <a:lumMod val="75000"/>
            </a:schemeClr>
          </a:solidFill>
        </p:grpSpPr>
        <p:sp>
          <p:nvSpPr>
            <p:cNvPr id="138" name="Oval 137">
              <a:extLst>
                <a:ext uri="{FF2B5EF4-FFF2-40B4-BE49-F238E27FC236}">
                  <a16:creationId xmlns:a16="http://schemas.microsoft.com/office/drawing/2014/main" id="{2D11B59F-17BF-4662-8B36-FEA68D88C073}"/>
                </a:ext>
              </a:extLst>
            </p:cNvPr>
            <p:cNvSpPr/>
            <p:nvPr/>
          </p:nvSpPr>
          <p:spPr>
            <a:xfrm>
              <a:off x="2491469" y="5509020"/>
              <a:ext cx="1066061" cy="106606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/>
            </a:bodyPr>
            <a:lstStyle/>
            <a:p>
              <a:pPr algn="ctr"/>
              <a:endParaRPr lang="en-US" sz="825" dirty="0"/>
            </a:p>
          </p:txBody>
        </p:sp>
        <p:sp>
          <p:nvSpPr>
            <p:cNvPr id="139" name="Freeform 24">
              <a:extLst>
                <a:ext uri="{FF2B5EF4-FFF2-40B4-BE49-F238E27FC236}">
                  <a16:creationId xmlns:a16="http://schemas.microsoft.com/office/drawing/2014/main" id="{0358DBC0-3813-4F62-B77C-56C92A5348A6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2905864" y="4533755"/>
              <a:ext cx="401638" cy="1012825"/>
            </a:xfrm>
            <a:custGeom>
              <a:avLst/>
              <a:gdLst>
                <a:gd name="T0" fmla="*/ 150 w 160"/>
                <a:gd name="T1" fmla="*/ 284 h 405"/>
                <a:gd name="T2" fmla="*/ 160 w 160"/>
                <a:gd name="T3" fmla="*/ 274 h 405"/>
                <a:gd name="T4" fmla="*/ 160 w 160"/>
                <a:gd name="T5" fmla="*/ 230 h 405"/>
                <a:gd name="T6" fmla="*/ 150 w 160"/>
                <a:gd name="T7" fmla="*/ 220 h 405"/>
                <a:gd name="T8" fmla="*/ 88 w 160"/>
                <a:gd name="T9" fmla="*/ 220 h 405"/>
                <a:gd name="T10" fmla="*/ 88 w 160"/>
                <a:gd name="T11" fmla="*/ 0 h 405"/>
                <a:gd name="T12" fmla="*/ 44 w 160"/>
                <a:gd name="T13" fmla="*/ 5 h 405"/>
                <a:gd name="T14" fmla="*/ 0 w 160"/>
                <a:gd name="T15" fmla="*/ 0 h 405"/>
                <a:gd name="T16" fmla="*/ 0 w 160"/>
                <a:gd name="T17" fmla="*/ 395 h 405"/>
                <a:gd name="T18" fmla="*/ 10 w 160"/>
                <a:gd name="T19" fmla="*/ 405 h 405"/>
                <a:gd name="T20" fmla="*/ 44 w 160"/>
                <a:gd name="T21" fmla="*/ 405 h 405"/>
                <a:gd name="T22" fmla="*/ 88 w 160"/>
                <a:gd name="T23" fmla="*/ 405 h 405"/>
                <a:gd name="T24" fmla="*/ 150 w 160"/>
                <a:gd name="T25" fmla="*/ 405 h 405"/>
                <a:gd name="T26" fmla="*/ 160 w 160"/>
                <a:gd name="T27" fmla="*/ 395 h 405"/>
                <a:gd name="T28" fmla="*/ 160 w 160"/>
                <a:gd name="T29" fmla="*/ 351 h 405"/>
                <a:gd name="T30" fmla="*/ 150 w 160"/>
                <a:gd name="T31" fmla="*/ 341 h 405"/>
                <a:gd name="T32" fmla="*/ 88 w 160"/>
                <a:gd name="T33" fmla="*/ 341 h 405"/>
                <a:gd name="T34" fmla="*/ 88 w 160"/>
                <a:gd name="T35" fmla="*/ 284 h 405"/>
                <a:gd name="T36" fmla="*/ 150 w 160"/>
                <a:gd name="T37" fmla="*/ 284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0" h="405">
                  <a:moveTo>
                    <a:pt x="150" y="284"/>
                  </a:moveTo>
                  <a:cubicBezTo>
                    <a:pt x="155" y="284"/>
                    <a:pt x="160" y="279"/>
                    <a:pt x="160" y="274"/>
                  </a:cubicBezTo>
                  <a:cubicBezTo>
                    <a:pt x="160" y="230"/>
                    <a:pt x="160" y="230"/>
                    <a:pt x="160" y="230"/>
                  </a:cubicBezTo>
                  <a:cubicBezTo>
                    <a:pt x="160" y="225"/>
                    <a:pt x="155" y="220"/>
                    <a:pt x="150" y="220"/>
                  </a:cubicBezTo>
                  <a:cubicBezTo>
                    <a:pt x="88" y="220"/>
                    <a:pt x="88" y="220"/>
                    <a:pt x="88" y="22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73" y="4"/>
                    <a:pt x="59" y="5"/>
                    <a:pt x="44" y="5"/>
                  </a:cubicBezTo>
                  <a:cubicBezTo>
                    <a:pt x="29" y="5"/>
                    <a:pt x="14" y="4"/>
                    <a:pt x="0" y="0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401"/>
                    <a:pt x="4" y="405"/>
                    <a:pt x="10" y="405"/>
                  </a:cubicBezTo>
                  <a:cubicBezTo>
                    <a:pt x="44" y="405"/>
                    <a:pt x="44" y="405"/>
                    <a:pt x="44" y="405"/>
                  </a:cubicBezTo>
                  <a:cubicBezTo>
                    <a:pt x="88" y="405"/>
                    <a:pt x="88" y="405"/>
                    <a:pt x="88" y="405"/>
                  </a:cubicBezTo>
                  <a:cubicBezTo>
                    <a:pt x="150" y="405"/>
                    <a:pt x="150" y="405"/>
                    <a:pt x="150" y="405"/>
                  </a:cubicBezTo>
                  <a:cubicBezTo>
                    <a:pt x="155" y="405"/>
                    <a:pt x="160" y="401"/>
                    <a:pt x="160" y="395"/>
                  </a:cubicBezTo>
                  <a:cubicBezTo>
                    <a:pt x="160" y="351"/>
                    <a:pt x="160" y="351"/>
                    <a:pt x="160" y="351"/>
                  </a:cubicBezTo>
                  <a:cubicBezTo>
                    <a:pt x="160" y="346"/>
                    <a:pt x="155" y="341"/>
                    <a:pt x="150" y="341"/>
                  </a:cubicBezTo>
                  <a:cubicBezTo>
                    <a:pt x="88" y="341"/>
                    <a:pt x="88" y="341"/>
                    <a:pt x="88" y="341"/>
                  </a:cubicBezTo>
                  <a:cubicBezTo>
                    <a:pt x="88" y="284"/>
                    <a:pt x="88" y="284"/>
                    <a:pt x="88" y="284"/>
                  </a:cubicBezTo>
                  <a:lnTo>
                    <a:pt x="150" y="28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rmAutofit fontScale="92500" lnSpcReduction="20000"/>
            </a:bodyPr>
            <a:lstStyle/>
            <a:p>
              <a:endParaRPr lang="en-US" sz="1350" dirty="0"/>
            </a:p>
          </p:txBody>
        </p:sp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5FA842CA-96D7-4DAA-9972-2595E4D1495E}"/>
              </a:ext>
            </a:extLst>
          </p:cNvPr>
          <p:cNvGrpSpPr/>
          <p:nvPr/>
        </p:nvGrpSpPr>
        <p:grpSpPr>
          <a:xfrm rot="6838694" flipH="1" flipV="1">
            <a:off x="8120831" y="3990115"/>
            <a:ext cx="237179" cy="454157"/>
            <a:chOff x="2491469" y="4533755"/>
            <a:chExt cx="1066061" cy="2041326"/>
          </a:xfrm>
          <a:solidFill>
            <a:schemeClr val="bg1">
              <a:lumMod val="75000"/>
            </a:schemeClr>
          </a:solidFill>
        </p:grpSpPr>
        <p:sp>
          <p:nvSpPr>
            <p:cNvPr id="146" name="Oval 145">
              <a:extLst>
                <a:ext uri="{FF2B5EF4-FFF2-40B4-BE49-F238E27FC236}">
                  <a16:creationId xmlns:a16="http://schemas.microsoft.com/office/drawing/2014/main" id="{7BC51274-4A05-48B4-B5AE-A9B688F54E62}"/>
                </a:ext>
              </a:extLst>
            </p:cNvPr>
            <p:cNvSpPr/>
            <p:nvPr/>
          </p:nvSpPr>
          <p:spPr>
            <a:xfrm>
              <a:off x="2491469" y="5509020"/>
              <a:ext cx="1066061" cy="106606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/>
            </a:bodyPr>
            <a:lstStyle/>
            <a:p>
              <a:pPr algn="ctr"/>
              <a:endParaRPr lang="en-US" sz="825" dirty="0"/>
            </a:p>
          </p:txBody>
        </p:sp>
        <p:sp>
          <p:nvSpPr>
            <p:cNvPr id="155" name="Freeform 24">
              <a:extLst>
                <a:ext uri="{FF2B5EF4-FFF2-40B4-BE49-F238E27FC236}">
                  <a16:creationId xmlns:a16="http://schemas.microsoft.com/office/drawing/2014/main" id="{B51F9CC1-4B52-4CBA-8B82-8C6A76D9CABB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2905864" y="4533755"/>
              <a:ext cx="401638" cy="1012825"/>
            </a:xfrm>
            <a:custGeom>
              <a:avLst/>
              <a:gdLst>
                <a:gd name="T0" fmla="*/ 150 w 160"/>
                <a:gd name="T1" fmla="*/ 284 h 405"/>
                <a:gd name="T2" fmla="*/ 160 w 160"/>
                <a:gd name="T3" fmla="*/ 274 h 405"/>
                <a:gd name="T4" fmla="*/ 160 w 160"/>
                <a:gd name="T5" fmla="*/ 230 h 405"/>
                <a:gd name="T6" fmla="*/ 150 w 160"/>
                <a:gd name="T7" fmla="*/ 220 h 405"/>
                <a:gd name="T8" fmla="*/ 88 w 160"/>
                <a:gd name="T9" fmla="*/ 220 h 405"/>
                <a:gd name="T10" fmla="*/ 88 w 160"/>
                <a:gd name="T11" fmla="*/ 0 h 405"/>
                <a:gd name="T12" fmla="*/ 44 w 160"/>
                <a:gd name="T13" fmla="*/ 5 h 405"/>
                <a:gd name="T14" fmla="*/ 0 w 160"/>
                <a:gd name="T15" fmla="*/ 0 h 405"/>
                <a:gd name="T16" fmla="*/ 0 w 160"/>
                <a:gd name="T17" fmla="*/ 395 h 405"/>
                <a:gd name="T18" fmla="*/ 10 w 160"/>
                <a:gd name="T19" fmla="*/ 405 h 405"/>
                <a:gd name="T20" fmla="*/ 44 w 160"/>
                <a:gd name="T21" fmla="*/ 405 h 405"/>
                <a:gd name="T22" fmla="*/ 88 w 160"/>
                <a:gd name="T23" fmla="*/ 405 h 405"/>
                <a:gd name="T24" fmla="*/ 150 w 160"/>
                <a:gd name="T25" fmla="*/ 405 h 405"/>
                <a:gd name="T26" fmla="*/ 160 w 160"/>
                <a:gd name="T27" fmla="*/ 395 h 405"/>
                <a:gd name="T28" fmla="*/ 160 w 160"/>
                <a:gd name="T29" fmla="*/ 351 h 405"/>
                <a:gd name="T30" fmla="*/ 150 w 160"/>
                <a:gd name="T31" fmla="*/ 341 h 405"/>
                <a:gd name="T32" fmla="*/ 88 w 160"/>
                <a:gd name="T33" fmla="*/ 341 h 405"/>
                <a:gd name="T34" fmla="*/ 88 w 160"/>
                <a:gd name="T35" fmla="*/ 284 h 405"/>
                <a:gd name="T36" fmla="*/ 150 w 160"/>
                <a:gd name="T37" fmla="*/ 284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0" h="405">
                  <a:moveTo>
                    <a:pt x="150" y="284"/>
                  </a:moveTo>
                  <a:cubicBezTo>
                    <a:pt x="155" y="284"/>
                    <a:pt x="160" y="279"/>
                    <a:pt x="160" y="274"/>
                  </a:cubicBezTo>
                  <a:cubicBezTo>
                    <a:pt x="160" y="230"/>
                    <a:pt x="160" y="230"/>
                    <a:pt x="160" y="230"/>
                  </a:cubicBezTo>
                  <a:cubicBezTo>
                    <a:pt x="160" y="225"/>
                    <a:pt x="155" y="220"/>
                    <a:pt x="150" y="220"/>
                  </a:cubicBezTo>
                  <a:cubicBezTo>
                    <a:pt x="88" y="220"/>
                    <a:pt x="88" y="220"/>
                    <a:pt x="88" y="22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73" y="4"/>
                    <a:pt x="59" y="5"/>
                    <a:pt x="44" y="5"/>
                  </a:cubicBezTo>
                  <a:cubicBezTo>
                    <a:pt x="29" y="5"/>
                    <a:pt x="14" y="4"/>
                    <a:pt x="0" y="0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401"/>
                    <a:pt x="4" y="405"/>
                    <a:pt x="10" y="405"/>
                  </a:cubicBezTo>
                  <a:cubicBezTo>
                    <a:pt x="44" y="405"/>
                    <a:pt x="44" y="405"/>
                    <a:pt x="44" y="405"/>
                  </a:cubicBezTo>
                  <a:cubicBezTo>
                    <a:pt x="88" y="405"/>
                    <a:pt x="88" y="405"/>
                    <a:pt x="88" y="405"/>
                  </a:cubicBezTo>
                  <a:cubicBezTo>
                    <a:pt x="150" y="405"/>
                    <a:pt x="150" y="405"/>
                    <a:pt x="150" y="405"/>
                  </a:cubicBezTo>
                  <a:cubicBezTo>
                    <a:pt x="155" y="405"/>
                    <a:pt x="160" y="401"/>
                    <a:pt x="160" y="395"/>
                  </a:cubicBezTo>
                  <a:cubicBezTo>
                    <a:pt x="160" y="351"/>
                    <a:pt x="160" y="351"/>
                    <a:pt x="160" y="351"/>
                  </a:cubicBezTo>
                  <a:cubicBezTo>
                    <a:pt x="160" y="346"/>
                    <a:pt x="155" y="341"/>
                    <a:pt x="150" y="341"/>
                  </a:cubicBezTo>
                  <a:cubicBezTo>
                    <a:pt x="88" y="341"/>
                    <a:pt x="88" y="341"/>
                    <a:pt x="88" y="341"/>
                  </a:cubicBezTo>
                  <a:cubicBezTo>
                    <a:pt x="88" y="284"/>
                    <a:pt x="88" y="284"/>
                    <a:pt x="88" y="284"/>
                  </a:cubicBezTo>
                  <a:lnTo>
                    <a:pt x="150" y="28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rmAutofit fontScale="92500" lnSpcReduction="20000"/>
            </a:bodyPr>
            <a:lstStyle/>
            <a:p>
              <a:endParaRPr lang="en-US" sz="1350" dirty="0"/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E7CF2C7D-ABBB-46D2-B59A-D9B60354BD42}"/>
              </a:ext>
            </a:extLst>
          </p:cNvPr>
          <p:cNvGrpSpPr/>
          <p:nvPr/>
        </p:nvGrpSpPr>
        <p:grpSpPr>
          <a:xfrm rot="14761306" flipV="1">
            <a:off x="1984135" y="1920724"/>
            <a:ext cx="237179" cy="454157"/>
            <a:chOff x="2491469" y="4533755"/>
            <a:chExt cx="1066061" cy="2041326"/>
          </a:xfrm>
          <a:solidFill>
            <a:schemeClr val="bg1">
              <a:lumMod val="75000"/>
            </a:schemeClr>
          </a:solidFill>
        </p:grpSpPr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0E3382B4-DDD5-467B-AAFE-05417D34630F}"/>
                </a:ext>
              </a:extLst>
            </p:cNvPr>
            <p:cNvSpPr/>
            <p:nvPr/>
          </p:nvSpPr>
          <p:spPr>
            <a:xfrm>
              <a:off x="2491469" y="5509020"/>
              <a:ext cx="1066061" cy="106606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/>
            </a:bodyPr>
            <a:lstStyle/>
            <a:p>
              <a:pPr algn="ctr"/>
              <a:endParaRPr lang="en-US" sz="825" dirty="0"/>
            </a:p>
          </p:txBody>
        </p:sp>
        <p:sp>
          <p:nvSpPr>
            <p:cNvPr id="163" name="Freeform 24">
              <a:extLst>
                <a:ext uri="{FF2B5EF4-FFF2-40B4-BE49-F238E27FC236}">
                  <a16:creationId xmlns:a16="http://schemas.microsoft.com/office/drawing/2014/main" id="{8AFB392B-E710-454C-A846-35DCE575BE92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2905864" y="4533755"/>
              <a:ext cx="401638" cy="1012825"/>
            </a:xfrm>
            <a:custGeom>
              <a:avLst/>
              <a:gdLst>
                <a:gd name="T0" fmla="*/ 150 w 160"/>
                <a:gd name="T1" fmla="*/ 284 h 405"/>
                <a:gd name="T2" fmla="*/ 160 w 160"/>
                <a:gd name="T3" fmla="*/ 274 h 405"/>
                <a:gd name="T4" fmla="*/ 160 w 160"/>
                <a:gd name="T5" fmla="*/ 230 h 405"/>
                <a:gd name="T6" fmla="*/ 150 w 160"/>
                <a:gd name="T7" fmla="*/ 220 h 405"/>
                <a:gd name="T8" fmla="*/ 88 w 160"/>
                <a:gd name="T9" fmla="*/ 220 h 405"/>
                <a:gd name="T10" fmla="*/ 88 w 160"/>
                <a:gd name="T11" fmla="*/ 0 h 405"/>
                <a:gd name="T12" fmla="*/ 44 w 160"/>
                <a:gd name="T13" fmla="*/ 5 h 405"/>
                <a:gd name="T14" fmla="*/ 0 w 160"/>
                <a:gd name="T15" fmla="*/ 0 h 405"/>
                <a:gd name="T16" fmla="*/ 0 w 160"/>
                <a:gd name="T17" fmla="*/ 395 h 405"/>
                <a:gd name="T18" fmla="*/ 10 w 160"/>
                <a:gd name="T19" fmla="*/ 405 h 405"/>
                <a:gd name="T20" fmla="*/ 44 w 160"/>
                <a:gd name="T21" fmla="*/ 405 h 405"/>
                <a:gd name="T22" fmla="*/ 88 w 160"/>
                <a:gd name="T23" fmla="*/ 405 h 405"/>
                <a:gd name="T24" fmla="*/ 150 w 160"/>
                <a:gd name="T25" fmla="*/ 405 h 405"/>
                <a:gd name="T26" fmla="*/ 160 w 160"/>
                <a:gd name="T27" fmla="*/ 395 h 405"/>
                <a:gd name="T28" fmla="*/ 160 w 160"/>
                <a:gd name="T29" fmla="*/ 351 h 405"/>
                <a:gd name="T30" fmla="*/ 150 w 160"/>
                <a:gd name="T31" fmla="*/ 341 h 405"/>
                <a:gd name="T32" fmla="*/ 88 w 160"/>
                <a:gd name="T33" fmla="*/ 341 h 405"/>
                <a:gd name="T34" fmla="*/ 88 w 160"/>
                <a:gd name="T35" fmla="*/ 284 h 405"/>
                <a:gd name="T36" fmla="*/ 150 w 160"/>
                <a:gd name="T37" fmla="*/ 284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0" h="405">
                  <a:moveTo>
                    <a:pt x="150" y="284"/>
                  </a:moveTo>
                  <a:cubicBezTo>
                    <a:pt x="155" y="284"/>
                    <a:pt x="160" y="279"/>
                    <a:pt x="160" y="274"/>
                  </a:cubicBezTo>
                  <a:cubicBezTo>
                    <a:pt x="160" y="230"/>
                    <a:pt x="160" y="230"/>
                    <a:pt x="160" y="230"/>
                  </a:cubicBezTo>
                  <a:cubicBezTo>
                    <a:pt x="160" y="225"/>
                    <a:pt x="155" y="220"/>
                    <a:pt x="150" y="220"/>
                  </a:cubicBezTo>
                  <a:cubicBezTo>
                    <a:pt x="88" y="220"/>
                    <a:pt x="88" y="220"/>
                    <a:pt x="88" y="22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73" y="4"/>
                    <a:pt x="59" y="5"/>
                    <a:pt x="44" y="5"/>
                  </a:cubicBezTo>
                  <a:cubicBezTo>
                    <a:pt x="29" y="5"/>
                    <a:pt x="14" y="4"/>
                    <a:pt x="0" y="0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401"/>
                    <a:pt x="4" y="405"/>
                    <a:pt x="10" y="405"/>
                  </a:cubicBezTo>
                  <a:cubicBezTo>
                    <a:pt x="44" y="405"/>
                    <a:pt x="44" y="405"/>
                    <a:pt x="44" y="405"/>
                  </a:cubicBezTo>
                  <a:cubicBezTo>
                    <a:pt x="88" y="405"/>
                    <a:pt x="88" y="405"/>
                    <a:pt x="88" y="405"/>
                  </a:cubicBezTo>
                  <a:cubicBezTo>
                    <a:pt x="150" y="405"/>
                    <a:pt x="150" y="405"/>
                    <a:pt x="150" y="405"/>
                  </a:cubicBezTo>
                  <a:cubicBezTo>
                    <a:pt x="155" y="405"/>
                    <a:pt x="160" y="401"/>
                    <a:pt x="160" y="395"/>
                  </a:cubicBezTo>
                  <a:cubicBezTo>
                    <a:pt x="160" y="351"/>
                    <a:pt x="160" y="351"/>
                    <a:pt x="160" y="351"/>
                  </a:cubicBezTo>
                  <a:cubicBezTo>
                    <a:pt x="160" y="346"/>
                    <a:pt x="155" y="341"/>
                    <a:pt x="150" y="341"/>
                  </a:cubicBezTo>
                  <a:cubicBezTo>
                    <a:pt x="88" y="341"/>
                    <a:pt x="88" y="341"/>
                    <a:pt x="88" y="341"/>
                  </a:cubicBezTo>
                  <a:cubicBezTo>
                    <a:pt x="88" y="284"/>
                    <a:pt x="88" y="284"/>
                    <a:pt x="88" y="284"/>
                  </a:cubicBezTo>
                  <a:lnTo>
                    <a:pt x="150" y="28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rmAutofit fontScale="92500" lnSpcReduction="20000"/>
            </a:bodyPr>
            <a:lstStyle/>
            <a:p>
              <a:endParaRPr lang="en-US" sz="1350" dirty="0"/>
            </a:p>
          </p:txBody>
        </p:sp>
      </p:grpSp>
      <p:sp>
        <p:nvSpPr>
          <p:cNvPr id="164" name="Freeform 136">
            <a:extLst>
              <a:ext uri="{FF2B5EF4-FFF2-40B4-BE49-F238E27FC236}">
                <a16:creationId xmlns:a16="http://schemas.microsoft.com/office/drawing/2014/main" id="{E1F0817C-8286-4848-BDD9-C61FF5B376AD}"/>
              </a:ext>
            </a:extLst>
          </p:cNvPr>
          <p:cNvSpPr/>
          <p:nvPr/>
        </p:nvSpPr>
        <p:spPr>
          <a:xfrm>
            <a:off x="3992232" y="1410466"/>
            <a:ext cx="1159525" cy="1725410"/>
          </a:xfrm>
          <a:custGeom>
            <a:avLst/>
            <a:gdLst>
              <a:gd name="connsiteX0" fmla="*/ 773016 w 1546033"/>
              <a:gd name="connsiteY0" fmla="*/ 0 h 2300546"/>
              <a:gd name="connsiteX1" fmla="*/ 1546033 w 1546033"/>
              <a:gd name="connsiteY1" fmla="*/ 773033 h 2300546"/>
              <a:gd name="connsiteX2" fmla="*/ 1319613 w 1546033"/>
              <a:gd name="connsiteY2" fmla="*/ 1319647 h 2300546"/>
              <a:gd name="connsiteX3" fmla="*/ 1286797 w 1546033"/>
              <a:gd name="connsiteY3" fmla="*/ 1333252 h 2300546"/>
              <a:gd name="connsiteX4" fmla="*/ 1500129 w 1546033"/>
              <a:gd name="connsiteY4" fmla="*/ 2300546 h 2300546"/>
              <a:gd name="connsiteX5" fmla="*/ 45913 w 1546033"/>
              <a:gd name="connsiteY5" fmla="*/ 2300546 h 2300546"/>
              <a:gd name="connsiteX6" fmla="*/ 259235 w 1546033"/>
              <a:gd name="connsiteY6" fmla="*/ 1333252 h 2300546"/>
              <a:gd name="connsiteX7" fmla="*/ 226403 w 1546033"/>
              <a:gd name="connsiteY7" fmla="*/ 1319647 h 2300546"/>
              <a:gd name="connsiteX8" fmla="*/ 0 w 1546033"/>
              <a:gd name="connsiteY8" fmla="*/ 773033 h 2300546"/>
              <a:gd name="connsiteX9" fmla="*/ 773016 w 1546033"/>
              <a:gd name="connsiteY9" fmla="*/ 0 h 2300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46033" h="2300546">
                <a:moveTo>
                  <a:pt x="773016" y="0"/>
                </a:moveTo>
                <a:cubicBezTo>
                  <a:pt x="1199946" y="0"/>
                  <a:pt x="1546033" y="346103"/>
                  <a:pt x="1546033" y="773033"/>
                </a:cubicBezTo>
                <a:cubicBezTo>
                  <a:pt x="1546033" y="986506"/>
                  <a:pt x="1459503" y="1179757"/>
                  <a:pt x="1319613" y="1319647"/>
                </a:cubicBezTo>
                <a:lnTo>
                  <a:pt x="1286797" y="1333252"/>
                </a:lnTo>
                <a:lnTo>
                  <a:pt x="1500129" y="2300546"/>
                </a:lnTo>
                <a:lnTo>
                  <a:pt x="45913" y="2300546"/>
                </a:lnTo>
                <a:lnTo>
                  <a:pt x="259235" y="1333252"/>
                </a:lnTo>
                <a:lnTo>
                  <a:pt x="226403" y="1319647"/>
                </a:lnTo>
                <a:cubicBezTo>
                  <a:pt x="86513" y="1179757"/>
                  <a:pt x="0" y="986506"/>
                  <a:pt x="0" y="773033"/>
                </a:cubicBezTo>
                <a:cubicBezTo>
                  <a:pt x="0" y="346103"/>
                  <a:pt x="346086" y="0"/>
                  <a:pt x="773016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127000">
            <a:solidFill>
              <a:schemeClr val="accent3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 sz="1350" dirty="0"/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5DB8803D-B00C-4204-A74C-8E2A7F34079F}"/>
              </a:ext>
            </a:extLst>
          </p:cNvPr>
          <p:cNvSpPr txBox="1"/>
          <p:nvPr/>
        </p:nvSpPr>
        <p:spPr>
          <a:xfrm>
            <a:off x="4153617" y="2079635"/>
            <a:ext cx="836768" cy="207749"/>
          </a:xfrm>
          <a:prstGeom prst="rect">
            <a:avLst/>
          </a:prstGeom>
          <a:noFill/>
        </p:spPr>
        <p:txBody>
          <a:bodyPr wrap="none" lIns="0" tIns="0" rIns="0" bIns="0" rtlCol="0">
            <a:normAutofit/>
          </a:bodyPr>
          <a:lstStyle/>
          <a:p>
            <a:pPr algn="ctr"/>
            <a:r>
              <a:rPr lang="en-US" sz="1350" b="1" dirty="0">
                <a:solidFill>
                  <a:schemeClr val="bg1"/>
                </a:solidFill>
              </a:rPr>
              <a:t>SUCCESS</a:t>
            </a:r>
          </a:p>
        </p:txBody>
      </p:sp>
      <p:pic>
        <p:nvPicPr>
          <p:cNvPr id="166" name="Picture 165">
            <a:extLst>
              <a:ext uri="{FF2B5EF4-FFF2-40B4-BE49-F238E27FC236}">
                <a16:creationId xmlns:a16="http://schemas.microsoft.com/office/drawing/2014/main" id="{69E50514-072F-4BA0-8AEA-9E93BC5CAD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8463" y="1591519"/>
            <a:ext cx="439838" cy="43678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-27384"/>
            <a:ext cx="9036496" cy="739558"/>
          </a:xfrm>
          <a:solidFill>
            <a:schemeClr val="tx2"/>
          </a:solidFill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en-GB" sz="3200" dirty="0">
                <a:solidFill>
                  <a:schemeClr val="bg1">
                    <a:lumMod val="85000"/>
                  </a:schemeClr>
                </a:solidFill>
              </a:rPr>
              <a:t>How D</a:t>
            </a:r>
            <a:r>
              <a:rPr lang="en-GB" sz="3200" dirty="0" smtClean="0">
                <a:solidFill>
                  <a:schemeClr val="bg1">
                    <a:lumMod val="85000"/>
                  </a:schemeClr>
                </a:solidFill>
              </a:rPr>
              <a:t>ecryption </a:t>
            </a:r>
            <a:r>
              <a:rPr lang="en-GB" sz="3200" dirty="0">
                <a:solidFill>
                  <a:schemeClr val="bg1">
                    <a:lumMod val="85000"/>
                  </a:schemeClr>
                </a:solidFill>
              </a:rPr>
              <a:t>W</a:t>
            </a:r>
            <a:r>
              <a:rPr lang="en-GB" sz="3200" dirty="0" smtClean="0">
                <a:solidFill>
                  <a:schemeClr val="bg1">
                    <a:lumMod val="85000"/>
                  </a:schemeClr>
                </a:solidFill>
              </a:rPr>
              <a:t>orks </a:t>
            </a:r>
            <a:r>
              <a:rPr lang="en-GB" sz="3200" dirty="0">
                <a:solidFill>
                  <a:schemeClr val="bg1">
                    <a:lumMod val="85000"/>
                  </a:schemeClr>
                </a:solidFill>
              </a:rPr>
              <a:t>- </a:t>
            </a:r>
            <a:r>
              <a:rPr lang="en-US" sz="3200" dirty="0">
                <a:solidFill>
                  <a:schemeClr val="bg1">
                    <a:lumMod val="85000"/>
                  </a:schemeClr>
                </a:solidFill>
              </a:rPr>
              <a:t>Keys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7C977E03-B30A-4C91-B62E-289024E04C34}"/>
              </a:ext>
            </a:extLst>
          </p:cNvPr>
          <p:cNvSpPr txBox="1"/>
          <p:nvPr/>
        </p:nvSpPr>
        <p:spPr>
          <a:xfrm>
            <a:off x="27860" y="749377"/>
            <a:ext cx="8864619" cy="447375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To successfully decrypt data you need the correct ‘private key’.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683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150"/>
                                            <p:tgtEl>
                                              <p:spTgt spid="1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50"/>
                                </p:stCondLst>
                                <p:childTnLst>
                                  <p:par>
                                    <p:cTn id="12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150"/>
                                            <p:tgtEl>
                                              <p:spTgt spid="1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700"/>
                                </p:stCondLst>
                                <p:childTnLst>
                                  <p:par>
                                    <p:cTn id="16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150"/>
                                            <p:tgtEl>
                                              <p:spTgt spid="1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850"/>
                                </p:stCondLst>
                                <p:childTnLst>
                                  <p:par>
                                    <p:cTn id="20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150"/>
                                            <p:tgtEl>
                                              <p:spTgt spid="1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4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150"/>
                                            <p:tgtEl>
                                              <p:spTgt spid="1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1150"/>
                                </p:stCondLst>
                                <p:childTnLst>
                                  <p:par>
                                    <p:cTn id="28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150"/>
                                            <p:tgtEl>
                                              <p:spTgt spid="1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1300"/>
                                </p:stCondLst>
                                <p:childTnLst>
                                  <p:par>
                                    <p:cTn id="32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150"/>
                                            <p:tgtEl>
                                              <p:spTgt spid="1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1450"/>
                                </p:stCondLst>
                                <p:childTnLst>
                                  <p:par>
                                    <p:cTn id="36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150"/>
                                            <p:tgtEl>
                                              <p:spTgt spid="1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1600"/>
                                </p:stCondLst>
                                <p:childTnLst>
                                  <p:par>
                                    <p:cTn id="40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150"/>
                                            <p:tgtEl>
                                              <p:spTgt spid="1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44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150"/>
                                            <p:tgtEl>
                                              <p:spTgt spid="9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1900"/>
                                </p:stCondLst>
                                <p:childTnLst>
                                  <p:par>
                                    <p:cTn id="48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150"/>
                                            <p:tgtEl>
                                              <p:spTgt spid="1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2050"/>
                                </p:stCondLst>
                                <p:childTnLst>
                                  <p:par>
                                    <p:cTn id="52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150"/>
                                            <p:tgtEl>
                                              <p:spTgt spid="9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2" presetClass="entr" presetSubtype="4" fill="hold" nodeType="clickEffect" p14:presetBounceEnd="1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18000">
                                          <p:cBhvr additive="base">
                                            <p:cTn id="59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18000">
                                          <p:cBhvr additive="base">
                                            <p:cTn id="60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2" presetID="10" presetClass="entr" presetSubtype="0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1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10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1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5" grpId="0"/>
          <p:bldP spid="6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150"/>
                                            <p:tgtEl>
                                              <p:spTgt spid="1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50"/>
                                </p:stCondLst>
                                <p:childTnLst>
                                  <p:par>
                                    <p:cTn id="12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150"/>
                                            <p:tgtEl>
                                              <p:spTgt spid="1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700"/>
                                </p:stCondLst>
                                <p:childTnLst>
                                  <p:par>
                                    <p:cTn id="16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150"/>
                                            <p:tgtEl>
                                              <p:spTgt spid="1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850"/>
                                </p:stCondLst>
                                <p:childTnLst>
                                  <p:par>
                                    <p:cTn id="20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150"/>
                                            <p:tgtEl>
                                              <p:spTgt spid="1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4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150"/>
                                            <p:tgtEl>
                                              <p:spTgt spid="1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1150"/>
                                </p:stCondLst>
                                <p:childTnLst>
                                  <p:par>
                                    <p:cTn id="28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150"/>
                                            <p:tgtEl>
                                              <p:spTgt spid="1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1300"/>
                                </p:stCondLst>
                                <p:childTnLst>
                                  <p:par>
                                    <p:cTn id="32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150"/>
                                            <p:tgtEl>
                                              <p:spTgt spid="1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1450"/>
                                </p:stCondLst>
                                <p:childTnLst>
                                  <p:par>
                                    <p:cTn id="36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150"/>
                                            <p:tgtEl>
                                              <p:spTgt spid="1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1600"/>
                                </p:stCondLst>
                                <p:childTnLst>
                                  <p:par>
                                    <p:cTn id="40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150"/>
                                            <p:tgtEl>
                                              <p:spTgt spid="1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44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150"/>
                                            <p:tgtEl>
                                              <p:spTgt spid="9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1900"/>
                                </p:stCondLst>
                                <p:childTnLst>
                                  <p:par>
                                    <p:cTn id="48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150"/>
                                            <p:tgtEl>
                                              <p:spTgt spid="1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2050"/>
                                </p:stCondLst>
                                <p:childTnLst>
                                  <p:par>
                                    <p:cTn id="52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150"/>
                                            <p:tgtEl>
                                              <p:spTgt spid="9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2" presetID="10" presetClass="entr" presetSubtype="0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1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10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1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5" grpId="0"/>
          <p:bldP spid="67" grpId="0"/>
        </p:bldLst>
      </p:timing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46606"/>
            <a:ext cx="9144000" cy="811310"/>
          </a:xfrm>
          <a:solidFill>
            <a:schemeClr val="tx2"/>
          </a:solidFill>
        </p:spPr>
        <p:txBody>
          <a:bodyPr/>
          <a:lstStyle/>
          <a:p>
            <a:pPr algn="ctr"/>
            <a:r>
              <a:rPr lang="en-GB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Activity </a:t>
            </a:r>
            <a:endParaRPr lang="en-GB" b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08" y="2060848"/>
            <a:ext cx="8856984" cy="4450506"/>
          </a:xfrm>
        </p:spPr>
        <p:txBody>
          <a:bodyPr>
            <a:normAutofit/>
          </a:bodyPr>
          <a:lstStyle/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Open </a:t>
            </a: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GB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Software Booklet </a:t>
            </a: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” in your area</a:t>
            </a:r>
          </a:p>
          <a:p>
            <a:pPr marL="0" indent="0">
              <a:buNone/>
            </a:pPr>
            <a:endParaRPr lang="en-GB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Complete  all activities in </a:t>
            </a:r>
          </a:p>
          <a:p>
            <a:pPr marL="742950" indent="-742950">
              <a:buFont typeface="Arial" panose="020B0604020202020204" pitchFamily="34" charset="0"/>
              <a:buChar char="•"/>
            </a:pPr>
            <a:r>
              <a:rPr lang="en-GB" sz="3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 the information provided</a:t>
            </a:r>
          </a:p>
          <a:p>
            <a:pPr marL="742950" indent="-742950">
              <a:buFont typeface="Arial" panose="020B0604020202020204" pitchFamily="34" charset="0"/>
              <a:buChar char="•"/>
            </a:pPr>
            <a:r>
              <a:rPr lang="en-GB" sz="3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Section 2: Utilities Software.</a:t>
            </a:r>
            <a:endParaRPr lang="en-GB" sz="36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20597225">
            <a:off x="304308" y="969456"/>
            <a:ext cx="16914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15 minutes</a:t>
            </a:r>
            <a:endParaRPr lang="en-GB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199412"/>
            <a:ext cx="1350095" cy="143770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16" y="199412"/>
            <a:ext cx="925332" cy="925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247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036496" cy="764704"/>
          </a:xfrm>
          <a:solidFill>
            <a:schemeClr val="tx2"/>
          </a:solidFill>
        </p:spPr>
        <p:txBody>
          <a:bodyPr>
            <a:noAutofit/>
          </a:bodyPr>
          <a:lstStyle/>
          <a:p>
            <a:pPr algn="ctr"/>
            <a:r>
              <a:rPr lang="en-GB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Disk Organisation</a:t>
            </a:r>
            <a:endParaRPr lang="en-GB" b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4037" y="836712"/>
            <a:ext cx="8786152" cy="48628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 smtClean="0"/>
              <a:t>Disk organisation refers primarily to the hard drive (or primary storage) but it does also include secondary storage devices. </a:t>
            </a:r>
          </a:p>
          <a:p>
            <a:pPr>
              <a:spcAft>
                <a:spcPts val="1200"/>
              </a:spcAft>
            </a:pPr>
            <a:endParaRPr lang="en-GB" sz="2400" dirty="0" smtClean="0"/>
          </a:p>
          <a:p>
            <a:pPr>
              <a:spcAft>
                <a:spcPts val="1200"/>
              </a:spcAft>
            </a:pPr>
            <a:r>
              <a:rPr lang="en-GB" sz="2400" dirty="0" smtClean="0"/>
              <a:t>The main utilities are –</a:t>
            </a:r>
          </a:p>
          <a:p>
            <a:pPr marL="34290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en-GB" sz="2400" dirty="0" smtClean="0"/>
              <a:t>Disk formatting</a:t>
            </a:r>
          </a:p>
          <a:p>
            <a:pPr marL="34290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en-GB" sz="2400" dirty="0" smtClean="0"/>
              <a:t>Defragmentation </a:t>
            </a:r>
          </a:p>
          <a:p>
            <a:pPr marL="34290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en-GB" sz="2400" dirty="0" smtClean="0"/>
              <a:t>Compression</a:t>
            </a:r>
          </a:p>
          <a:p>
            <a:pPr marL="34290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en-GB" sz="2400" dirty="0" smtClean="0"/>
              <a:t>File transfer  / maintenance</a:t>
            </a:r>
          </a:p>
          <a:p>
            <a:pPr>
              <a:spcAft>
                <a:spcPts val="1200"/>
              </a:spcAft>
            </a:pPr>
            <a:endParaRPr lang="en-GB" sz="2400" dirty="0" smtClean="0"/>
          </a:p>
        </p:txBody>
      </p:sp>
    </p:spTree>
    <p:extLst>
      <p:ext uri="{BB962C8B-B14F-4D97-AF65-F5344CB8AC3E}">
        <p14:creationId xmlns:p14="http://schemas.microsoft.com/office/powerpoint/2010/main" val="3954498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5680"/>
            <a:ext cx="9036496" cy="723390"/>
          </a:xfrm>
          <a:solidFill>
            <a:schemeClr val="tx2"/>
          </a:solidFill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en-GB" b="1" i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Functions of the  OS</a:t>
            </a:r>
            <a:endParaRPr lang="en-GB" b="1" i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0" y="2780928"/>
            <a:ext cx="9036496" cy="39703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sz="2400" dirty="0" smtClean="0"/>
              <a:t>A Operating System (OS) is known as </a:t>
            </a:r>
            <a:r>
              <a:rPr lang="en-GB" sz="2400" b="1" dirty="0" smtClean="0">
                <a:solidFill>
                  <a:srgbClr val="FF0000"/>
                </a:solidFill>
              </a:rPr>
              <a:t>system software</a:t>
            </a:r>
            <a:r>
              <a:rPr lang="en-GB" sz="2400" dirty="0" smtClean="0"/>
              <a:t>. It is responsible for; </a:t>
            </a:r>
          </a:p>
          <a:p>
            <a:pPr marL="34290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en-GB" sz="2400" dirty="0" smtClean="0"/>
              <a:t>Managing all connected devices (like keyboards)</a:t>
            </a:r>
          </a:p>
          <a:p>
            <a:pPr marL="34290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en-GB" sz="2400" dirty="0" smtClean="0"/>
              <a:t>Managing Memory (RAM and Virtual Memory)</a:t>
            </a:r>
          </a:p>
          <a:p>
            <a:pPr marL="34290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en-GB" sz="2400" dirty="0" smtClean="0"/>
              <a:t>Managing running programs</a:t>
            </a:r>
          </a:p>
          <a:p>
            <a:pPr marL="34290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en-GB" sz="2400" dirty="0" smtClean="0"/>
              <a:t>Managing the file system</a:t>
            </a:r>
          </a:p>
          <a:p>
            <a:pPr marL="34290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en-GB" sz="2400" dirty="0" smtClean="0"/>
              <a:t>Managing security </a:t>
            </a:r>
          </a:p>
          <a:p>
            <a:pPr marL="34290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en-GB" sz="2400" dirty="0" smtClean="0"/>
              <a:t>Managing network and internet connections</a:t>
            </a:r>
          </a:p>
        </p:txBody>
      </p:sp>
      <p:pic>
        <p:nvPicPr>
          <p:cNvPr id="1026" name="Picture 2" descr="http://www.ecosherpa.com/images/green_apple_logo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1784" y="822920"/>
            <a:ext cx="1453952" cy="1453952"/>
          </a:xfrm>
          <a:prstGeom prst="rect">
            <a:avLst/>
          </a:prstGeom>
          <a:noFill/>
        </p:spPr>
      </p:pic>
      <p:pic>
        <p:nvPicPr>
          <p:cNvPr id="1028" name="Picture 4" descr="http://www.epanorama.net/blog/wp-content/uploads/2009/10/linux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61184" y="831996"/>
            <a:ext cx="1226840" cy="1469856"/>
          </a:xfrm>
          <a:prstGeom prst="rect">
            <a:avLst/>
          </a:prstGeom>
          <a:noFill/>
        </p:spPr>
      </p:pic>
      <p:pic>
        <p:nvPicPr>
          <p:cNvPr id="1030" name="Picture 6" descr="http://community.citrix.com/download/attachments/123634112/windows7_0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28184" y="717710"/>
            <a:ext cx="1584142" cy="158414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35771" y="2217374"/>
            <a:ext cx="1600200" cy="46166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FF0000"/>
                </a:solidFill>
              </a:rPr>
              <a:t>Apple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411860" y="2250829"/>
            <a:ext cx="1600200" cy="46166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FF0000"/>
                </a:solidFill>
              </a:rPr>
              <a:t>Linux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77521" y="2323818"/>
            <a:ext cx="1600200" cy="46166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FF0000"/>
                </a:solidFill>
              </a:rPr>
              <a:t>Windows</a:t>
            </a:r>
          </a:p>
        </p:txBody>
      </p:sp>
    </p:spTree>
    <p:extLst>
      <p:ext uri="{BB962C8B-B14F-4D97-AF65-F5344CB8AC3E}">
        <p14:creationId xmlns:p14="http://schemas.microsoft.com/office/powerpoint/2010/main" val="1386688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534400" cy="647700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en-GB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Disk Formatting</a:t>
            </a:r>
            <a:endParaRPr lang="en-GB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81000" y="723900"/>
            <a:ext cx="8534400" cy="60324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100" b="1" dirty="0" smtClean="0">
                <a:solidFill>
                  <a:srgbClr val="C00000"/>
                </a:solidFill>
              </a:rPr>
              <a:t>Formatting</a:t>
            </a:r>
            <a:r>
              <a:rPr lang="en-GB" sz="2100" dirty="0" smtClean="0">
                <a:solidFill>
                  <a:srgbClr val="C00000"/>
                </a:solidFill>
              </a:rPr>
              <a:t> </a:t>
            </a:r>
            <a:r>
              <a:rPr lang="en-GB" sz="2100" dirty="0" smtClean="0"/>
              <a:t>a hard drive will delete all files on that disk. Yes </a:t>
            </a:r>
            <a:r>
              <a:rPr lang="en-GB" sz="2100" b="1" dirty="0" smtClean="0">
                <a:solidFill>
                  <a:srgbClr val="C00000"/>
                </a:solidFill>
              </a:rPr>
              <a:t>all</a:t>
            </a:r>
            <a:r>
              <a:rPr lang="en-GB" sz="2100" dirty="0" smtClean="0">
                <a:solidFill>
                  <a:srgbClr val="C00000"/>
                </a:solidFill>
              </a:rPr>
              <a:t> </a:t>
            </a:r>
            <a:r>
              <a:rPr lang="en-GB" sz="2100" dirty="0" smtClean="0"/>
              <a:t>files!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100" dirty="0" smtClean="0"/>
              <a:t>It is much more common on  secondary storage rather than primary storage.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100" dirty="0" smtClean="0"/>
              <a:t>The only time it would be used on a hard drive was if you were doing a new install of a operating system.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100" dirty="0"/>
              <a:t>When a disk is formatted it will perform a </a:t>
            </a:r>
            <a:r>
              <a:rPr lang="en-GB" sz="2100" b="1" dirty="0">
                <a:solidFill>
                  <a:srgbClr val="C00000"/>
                </a:solidFill>
              </a:rPr>
              <a:t>high level format</a:t>
            </a:r>
            <a:r>
              <a:rPr lang="en-GB" sz="2100" dirty="0"/>
              <a:t>. </a:t>
            </a:r>
            <a:endParaRPr lang="en-GB" sz="2100" dirty="0" smtClean="0"/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100" dirty="0" smtClean="0"/>
              <a:t>This </a:t>
            </a:r>
            <a:r>
              <a:rPr lang="en-GB" sz="2100" dirty="0"/>
              <a:t>means that all sectors on the disk are made available. </a:t>
            </a:r>
            <a:endParaRPr lang="en-GB" sz="2100" dirty="0" smtClean="0"/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100" dirty="0"/>
              <a:t>This means data may be recovered using special software. </a:t>
            </a:r>
            <a:endParaRPr lang="en-GB" sz="2100" dirty="0" smtClean="0"/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100" dirty="0" smtClean="0"/>
              <a:t>A </a:t>
            </a:r>
            <a:r>
              <a:rPr lang="en-GB" sz="2100" dirty="0"/>
              <a:t>high level format is also known as a quick format</a:t>
            </a:r>
            <a:r>
              <a:rPr lang="en-GB" sz="2100" dirty="0" smtClean="0"/>
              <a:t>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100" dirty="0"/>
              <a:t>A </a:t>
            </a:r>
            <a:r>
              <a:rPr lang="en-GB" sz="21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low level format </a:t>
            </a:r>
            <a:r>
              <a:rPr lang="en-GB" sz="2100" dirty="0"/>
              <a:t>will overwrite areas of the disk. </a:t>
            </a:r>
            <a:endParaRPr lang="en-GB" sz="2100" dirty="0" smtClean="0"/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100" dirty="0" smtClean="0"/>
              <a:t>This </a:t>
            </a:r>
            <a:r>
              <a:rPr lang="en-GB" sz="2100" dirty="0"/>
              <a:t>will destroy any previous data. </a:t>
            </a:r>
            <a:endParaRPr lang="en-GB" sz="2100" dirty="0" smtClean="0"/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100" dirty="0"/>
              <a:t>This will take a long time to perform on a hard drive (a few hours at least) so it is rarely used</a:t>
            </a:r>
            <a:r>
              <a:rPr lang="en-GB" sz="2100" dirty="0" smtClean="0"/>
              <a:t>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100" dirty="0"/>
              <a:t>If you were going to sell a device you may decide to perform a low level format on it</a:t>
            </a:r>
            <a:r>
              <a:rPr lang="en-GB" sz="21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35616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534400" cy="733425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File 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ransfer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57200" y="961092"/>
            <a:ext cx="8382000" cy="170816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b="1" dirty="0" smtClean="0">
                <a:solidFill>
                  <a:srgbClr val="FF0000"/>
                </a:solidFill>
              </a:rPr>
              <a:t>File transfer </a:t>
            </a:r>
            <a:r>
              <a:rPr lang="en-GB" sz="2000" dirty="0" smtClean="0"/>
              <a:t>is another way of saying copying files. This may seem like a simple task but it is far from it! </a:t>
            </a:r>
            <a:endParaRPr lang="en-GB" sz="2000" dirty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 smtClean="0"/>
              <a:t>For example when you copy a file from your hard drive to a memory stick you could be copying a file from a </a:t>
            </a:r>
            <a:r>
              <a:rPr lang="en-GB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NTFS</a:t>
            </a:r>
            <a:r>
              <a:rPr lang="en-GB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dirty="0" smtClean="0"/>
              <a:t>file system to a </a:t>
            </a:r>
            <a:r>
              <a:rPr lang="en-GB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FAT32</a:t>
            </a:r>
            <a:r>
              <a:rPr lang="en-GB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dirty="0" smtClean="0"/>
              <a:t>file system. Both store files differently. </a:t>
            </a:r>
          </a:p>
        </p:txBody>
      </p:sp>
      <p:sp>
        <p:nvSpPr>
          <p:cNvPr id="3" name="Rectangle 2"/>
          <p:cNvSpPr/>
          <p:nvPr/>
        </p:nvSpPr>
        <p:spPr>
          <a:xfrm>
            <a:off x="457200" y="2971800"/>
            <a:ext cx="8382000" cy="36317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/>
              <a:t>The file transfer utility will mask </a:t>
            </a:r>
            <a:r>
              <a:rPr lang="en-GB" sz="2000" b="1" dirty="0">
                <a:solidFill>
                  <a:srgbClr val="FF0000"/>
                </a:solidFill>
              </a:rPr>
              <a:t>differences</a:t>
            </a:r>
            <a:r>
              <a:rPr lang="en-GB" sz="2000" dirty="0"/>
              <a:t> between file systems and devices. 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 smtClean="0"/>
              <a:t>It </a:t>
            </a:r>
            <a:r>
              <a:rPr lang="en-GB" sz="2000" dirty="0"/>
              <a:t>will normally have a graphical interface. </a:t>
            </a:r>
            <a:endParaRPr lang="en-GB" sz="2000" dirty="0" smtClean="0"/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 smtClean="0"/>
              <a:t>On </a:t>
            </a:r>
            <a:r>
              <a:rPr lang="en-GB" sz="2000" dirty="0"/>
              <a:t>windows it is called explorer (</a:t>
            </a:r>
            <a:r>
              <a:rPr lang="en-GB" sz="2000" i="1" dirty="0"/>
              <a:t>note the lack of the work internet. </a:t>
            </a:r>
            <a:r>
              <a:rPr lang="en-GB" sz="2000" i="1" dirty="0" smtClean="0"/>
              <a:t>Internet </a:t>
            </a:r>
            <a:r>
              <a:rPr lang="en-GB" sz="2000" i="1" dirty="0"/>
              <a:t>explorer is NOT a utility and is separate</a:t>
            </a:r>
            <a:r>
              <a:rPr lang="en-GB" sz="2000" dirty="0"/>
              <a:t>) and Linux can use many different ones (</a:t>
            </a:r>
            <a:r>
              <a:rPr lang="en-GB" sz="2000" dirty="0" err="1"/>
              <a:t>thunar</a:t>
            </a:r>
            <a:r>
              <a:rPr lang="en-GB" sz="2000" dirty="0"/>
              <a:t>, dolphin, nautilus</a:t>
            </a:r>
            <a:r>
              <a:rPr lang="en-GB" sz="2000" dirty="0" smtClean="0"/>
              <a:t>...).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 smtClean="0"/>
              <a:t>As </a:t>
            </a:r>
            <a:r>
              <a:rPr lang="en-GB" sz="2000" dirty="0"/>
              <a:t>well as copying files it can move, delete and rename files. 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 smtClean="0"/>
              <a:t>It </a:t>
            </a:r>
            <a:r>
              <a:rPr lang="en-GB" sz="2000" dirty="0"/>
              <a:t>can not open files. 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 smtClean="0"/>
              <a:t>This </a:t>
            </a:r>
            <a:r>
              <a:rPr lang="en-GB" sz="2000" dirty="0"/>
              <a:t>is done by applications. </a:t>
            </a:r>
          </a:p>
        </p:txBody>
      </p:sp>
    </p:spTree>
    <p:extLst>
      <p:ext uri="{BB962C8B-B14F-4D97-AF65-F5344CB8AC3E}">
        <p14:creationId xmlns:p14="http://schemas.microsoft.com/office/powerpoint/2010/main" val="2277689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534400" cy="914400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en-GB" i="1" dirty="0" smtClean="0">
                <a:solidFill>
                  <a:schemeClr val="accent1">
                    <a:lumMod val="75000"/>
                  </a:schemeClr>
                </a:solidFill>
              </a:rPr>
              <a:t>Activity</a:t>
            </a:r>
            <a:endParaRPr lang="en-GB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85800" y="1295400"/>
            <a:ext cx="8077200" cy="501675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en-GB" sz="2400" dirty="0" smtClean="0"/>
              <a:t>Research how to use the three file utilities.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sz="2400" dirty="0"/>
              <a:t>Disk formatting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sz="2400" dirty="0"/>
              <a:t>Defragmentation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sz="2400" dirty="0"/>
              <a:t>File transfer  / </a:t>
            </a:r>
            <a:r>
              <a:rPr lang="en-GB" sz="2400" dirty="0" smtClean="0"/>
              <a:t>maintenance</a:t>
            </a:r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en-GB" sz="2400" dirty="0" smtClean="0"/>
              <a:t>Write down where you would find these tools on your home computer.</a:t>
            </a:r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en-GB" sz="2400" dirty="0" smtClean="0"/>
              <a:t>Add </a:t>
            </a:r>
            <a:r>
              <a:rPr lang="en-GB" sz="2400" dirty="0"/>
              <a:t>new slides in your software PowerPoint and make notes on </a:t>
            </a:r>
            <a:r>
              <a:rPr lang="en-GB" sz="2400" dirty="0" smtClean="0"/>
              <a:t>your research</a:t>
            </a:r>
            <a:endParaRPr lang="en-GB" sz="2400" dirty="0"/>
          </a:p>
          <a:p>
            <a:endParaRPr lang="en-GB" dirty="0" smtClean="0"/>
          </a:p>
          <a:p>
            <a:r>
              <a:rPr lang="en-GB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NOTE – DO NOT USE FORMAT. IT WILL DELETE FILES </a:t>
            </a:r>
          </a:p>
        </p:txBody>
      </p:sp>
    </p:spTree>
    <p:extLst>
      <p:ext uri="{BB962C8B-B14F-4D97-AF65-F5344CB8AC3E}">
        <p14:creationId xmlns:p14="http://schemas.microsoft.com/office/powerpoint/2010/main" val="3746990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534400" cy="914400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Maintenance 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</a:t>
            </a: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tilities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09600" y="1447800"/>
            <a:ext cx="8153400" cy="48936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dirty="0" smtClean="0"/>
              <a:t>Maintenance utilities will help keep your computer safe and secure. </a:t>
            </a:r>
          </a:p>
          <a:p>
            <a:r>
              <a:rPr lang="en-GB" sz="2400" dirty="0" smtClean="0"/>
              <a:t>They will provide detailed feedback on how the computer is running in the form of diagnostics. </a:t>
            </a:r>
          </a:p>
          <a:p>
            <a:endParaRPr lang="en-GB" sz="2400" dirty="0"/>
          </a:p>
          <a:p>
            <a:r>
              <a:rPr lang="en-GB" sz="2400" dirty="0" smtClean="0"/>
              <a:t>The main three types are –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 smtClean="0"/>
              <a:t>System update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 smtClean="0"/>
              <a:t>System clean up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 smtClean="0"/>
              <a:t>System diagnostics</a:t>
            </a:r>
          </a:p>
          <a:p>
            <a:endParaRPr lang="en-GB" sz="2400" dirty="0" smtClean="0"/>
          </a:p>
          <a:p>
            <a:r>
              <a:rPr lang="en-GB" sz="2400" dirty="0" smtClean="0"/>
              <a:t>Note – Diagnostics will contain a lot of detailed technical data. You are not expected to understand all of it. </a:t>
            </a:r>
          </a:p>
          <a:p>
            <a:endParaRPr lang="en-GB" sz="2400" dirty="0" smtClean="0"/>
          </a:p>
        </p:txBody>
      </p:sp>
    </p:spTree>
    <p:extLst>
      <p:ext uri="{BB962C8B-B14F-4D97-AF65-F5344CB8AC3E}">
        <p14:creationId xmlns:p14="http://schemas.microsoft.com/office/powerpoint/2010/main" val="1400173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914400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en-GB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System Clean Up</a:t>
            </a:r>
            <a:endParaRPr lang="en-GB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58800" y="1200229"/>
            <a:ext cx="8229600" cy="38164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 smtClean="0"/>
              <a:t>Over time there will be a lot of left over files which are no longer needed.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 smtClean="0"/>
              <a:t>These take up space on your hard drive and could potentially slow your computer down.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 smtClean="0"/>
              <a:t>System clean up utilities will look through your computer for these files and automatically remove them.</a:t>
            </a:r>
          </a:p>
          <a:p>
            <a:endParaRPr lang="en-GB" sz="2200" dirty="0" smtClean="0"/>
          </a:p>
          <a:p>
            <a:r>
              <a:rPr lang="en-GB" sz="2200" dirty="0" smtClean="0"/>
              <a:t>These files include –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GB" sz="2200" dirty="0" smtClean="0"/>
              <a:t>Cache files from browsing the internet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GB" sz="2200" dirty="0" smtClean="0"/>
              <a:t>Left over files from updates / installing applications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GB" sz="2200" dirty="0" smtClean="0"/>
              <a:t>Files left over when a program is removed</a:t>
            </a:r>
          </a:p>
        </p:txBody>
      </p:sp>
      <p:sp>
        <p:nvSpPr>
          <p:cNvPr id="3" name="Rectangle 2"/>
          <p:cNvSpPr/>
          <p:nvPr/>
        </p:nvSpPr>
        <p:spPr>
          <a:xfrm>
            <a:off x="533400" y="5181600"/>
            <a:ext cx="8255000" cy="144655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/>
              <a:t>These files will appear over time so it is important to run this utility regularly.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 smtClean="0"/>
              <a:t>Once </a:t>
            </a:r>
            <a:r>
              <a:rPr lang="en-GB" sz="2200" dirty="0"/>
              <a:t>a month would probably good enough unless you install and remove a lot of applications.</a:t>
            </a:r>
          </a:p>
        </p:txBody>
      </p:sp>
    </p:spTree>
    <p:extLst>
      <p:ext uri="{BB962C8B-B14F-4D97-AF65-F5344CB8AC3E}">
        <p14:creationId xmlns:p14="http://schemas.microsoft.com/office/powerpoint/2010/main" val="3117207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534400" cy="914400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System Diagnostics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57200" y="1076325"/>
            <a:ext cx="8305800" cy="313932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200" dirty="0" smtClean="0"/>
              <a:t>System diagnostics is a utility which will give you detailed information about the current state of your computer. </a:t>
            </a:r>
          </a:p>
          <a:p>
            <a:endParaRPr lang="en-GB" sz="2200" dirty="0" smtClean="0"/>
          </a:p>
          <a:p>
            <a:r>
              <a:rPr lang="en-GB" sz="2200" dirty="0" smtClean="0"/>
              <a:t>This will include –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200" dirty="0" smtClean="0"/>
              <a:t>What programs are running and how much CPU time they take up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200" dirty="0" smtClean="0"/>
              <a:t>Memory usage and how much memory is left over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200" dirty="0" smtClean="0"/>
              <a:t>Hard drive access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200" dirty="0" smtClean="0"/>
              <a:t>Network access</a:t>
            </a:r>
          </a:p>
        </p:txBody>
      </p:sp>
      <p:sp>
        <p:nvSpPr>
          <p:cNvPr id="3" name="Rectangle 2"/>
          <p:cNvSpPr/>
          <p:nvPr/>
        </p:nvSpPr>
        <p:spPr>
          <a:xfrm>
            <a:off x="457200" y="4463296"/>
            <a:ext cx="8305800" cy="178510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GB" sz="2200" dirty="0"/>
              <a:t>A lot of the information will be technical and it is designed for technicians to discover problems with a PC. </a:t>
            </a:r>
            <a:endParaRPr lang="en-GB" sz="2200" dirty="0" smtClean="0"/>
          </a:p>
          <a:p>
            <a:endParaRPr lang="en-GB" sz="2200" dirty="0"/>
          </a:p>
          <a:p>
            <a:r>
              <a:rPr lang="en-GB" sz="2200" dirty="0" smtClean="0"/>
              <a:t>However </a:t>
            </a:r>
            <a:r>
              <a:rPr lang="en-GB" sz="2200" dirty="0"/>
              <a:t>novice users can also learn how to use it as it is a good way of finding problems before they become a big issue.</a:t>
            </a:r>
          </a:p>
        </p:txBody>
      </p:sp>
    </p:spTree>
    <p:extLst>
      <p:ext uri="{BB962C8B-B14F-4D97-AF65-F5344CB8AC3E}">
        <p14:creationId xmlns:p14="http://schemas.microsoft.com/office/powerpoint/2010/main" val="1176801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534400" cy="809625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en-GB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System </a:t>
            </a: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Update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61950" y="952500"/>
            <a:ext cx="8477250" cy="132343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There will always be problems (or bugs) with your software.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These will arise over time and will be fixed by the software providers.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In order to get these fixes, or updates, you will need to run system update. </a:t>
            </a:r>
          </a:p>
        </p:txBody>
      </p:sp>
      <p:sp>
        <p:nvSpPr>
          <p:cNvPr id="3" name="Rectangle 2"/>
          <p:cNvSpPr/>
          <p:nvPr/>
        </p:nvSpPr>
        <p:spPr>
          <a:xfrm>
            <a:off x="361950" y="2381250"/>
            <a:ext cx="8477250" cy="224676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Commonly this is run in the background and the user will not need to do anything.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The </a:t>
            </a:r>
            <a:r>
              <a:rPr lang="en-GB" sz="2000" dirty="0"/>
              <a:t>utility software which does this will check the version of your software.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It </a:t>
            </a:r>
            <a:r>
              <a:rPr lang="en-GB" sz="2000" dirty="0"/>
              <a:t>will then compare it to the software on a update server.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If </a:t>
            </a:r>
            <a:r>
              <a:rPr lang="en-GB" sz="2000" dirty="0"/>
              <a:t>your version is older then it will download the newer version. This process will require an internet connection</a:t>
            </a:r>
            <a:r>
              <a:rPr lang="en-GB" sz="2000" dirty="0" smtClean="0"/>
              <a:t>.</a:t>
            </a:r>
            <a:endParaRPr lang="en-GB" sz="2000" dirty="0"/>
          </a:p>
        </p:txBody>
      </p:sp>
      <p:sp>
        <p:nvSpPr>
          <p:cNvPr id="4" name="Rectangle 3"/>
          <p:cNvSpPr/>
          <p:nvPr/>
        </p:nvSpPr>
        <p:spPr>
          <a:xfrm>
            <a:off x="361950" y="4726960"/>
            <a:ext cx="8477250" cy="193899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You can run update manually or schedule it to occur at certain points.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Normally </a:t>
            </a:r>
            <a:r>
              <a:rPr lang="en-GB" sz="2000" dirty="0"/>
              <a:t>a check is done when you boot your PC up as then the updates can be downloaded in the background while you are </a:t>
            </a:r>
            <a:r>
              <a:rPr lang="en-GB" sz="2000" dirty="0" smtClean="0"/>
              <a:t>working.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r>
              <a:rPr lang="en-GB" sz="2000" dirty="0" smtClean="0"/>
              <a:t>Sometimes </a:t>
            </a:r>
            <a:r>
              <a:rPr lang="en-GB" sz="2000" dirty="0"/>
              <a:t>updates will require a restart of the PC. If that is the case then the update utility will inform you</a:t>
            </a:r>
            <a:r>
              <a:rPr lang="en-GB" sz="2000" dirty="0" smtClean="0"/>
              <a:t>. 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809169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534400" cy="914400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en-GB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Activity</a:t>
            </a:r>
            <a:endParaRPr lang="en-GB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57199" y="1162050"/>
            <a:ext cx="8448675" cy="47089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GB" sz="2800" dirty="0"/>
              <a:t>Open your Software Power Point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800" dirty="0"/>
              <a:t>Add new slides </a:t>
            </a:r>
            <a:r>
              <a:rPr lang="en-GB" sz="2800" dirty="0" smtClean="0"/>
              <a:t>and call them Utilities and </a:t>
            </a:r>
            <a:r>
              <a:rPr lang="en-GB" sz="2800" dirty="0"/>
              <a:t>make </a:t>
            </a:r>
            <a:r>
              <a:rPr lang="en-GB" sz="2800" dirty="0" smtClean="0"/>
              <a:t>details notes </a:t>
            </a:r>
            <a:r>
              <a:rPr lang="en-GB" sz="2800" dirty="0"/>
              <a:t>on the </a:t>
            </a:r>
            <a:r>
              <a:rPr lang="en-GB" sz="2800" dirty="0" smtClean="0"/>
              <a:t>following;</a:t>
            </a:r>
          </a:p>
          <a:p>
            <a:pPr marL="800100" lvl="1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en-GB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Maintenance utilities</a:t>
            </a:r>
          </a:p>
          <a:p>
            <a:pPr marL="800100" lvl="1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en-GB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Describe </a:t>
            </a:r>
            <a:r>
              <a:rPr lang="en-GB" sz="2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System </a:t>
            </a:r>
            <a:r>
              <a:rPr lang="en-GB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Update</a:t>
            </a:r>
          </a:p>
          <a:p>
            <a:pPr marL="800100" lvl="1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en-GB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Describe System Clean Up</a:t>
            </a:r>
          </a:p>
          <a:p>
            <a:pPr marL="800100" lvl="1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en-GB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Describe </a:t>
            </a:r>
            <a:r>
              <a:rPr lang="en-GB" sz="2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System </a:t>
            </a:r>
            <a:r>
              <a:rPr lang="en-GB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Diagnostics</a:t>
            </a:r>
          </a:p>
          <a:p>
            <a:endParaRPr lang="en-GB" sz="2800" dirty="0" smtClean="0"/>
          </a:p>
          <a:p>
            <a:r>
              <a:rPr lang="en-GB" sz="2800" dirty="0" smtClean="0"/>
              <a:t>Make sure you do some research to help support your notes!</a:t>
            </a:r>
          </a:p>
        </p:txBody>
      </p:sp>
    </p:spTree>
    <p:extLst>
      <p:ext uri="{BB962C8B-B14F-4D97-AF65-F5344CB8AC3E}">
        <p14:creationId xmlns:p14="http://schemas.microsoft.com/office/powerpoint/2010/main" val="2046998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534400" cy="914400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Homework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19100" y="1136392"/>
            <a:ext cx="8315325" cy="53245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000" dirty="0" smtClean="0"/>
              <a:t>Open up resource monitor at home (or an equivalent piece of software).</a:t>
            </a:r>
          </a:p>
          <a:p>
            <a:r>
              <a:rPr lang="en-GB" sz="2000" dirty="0" smtClean="0"/>
              <a:t>Take a screen shot (crop it!) of the -</a:t>
            </a:r>
          </a:p>
          <a:p>
            <a:endParaRPr lang="en-GB" sz="20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GB" sz="2000" dirty="0" smtClean="0"/>
              <a:t>CPU graph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000" dirty="0" smtClean="0"/>
              <a:t>Disk graph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000" dirty="0" smtClean="0"/>
              <a:t>Memory graph</a:t>
            </a:r>
          </a:p>
          <a:p>
            <a:endParaRPr lang="en-GB" sz="2000" dirty="0" smtClean="0"/>
          </a:p>
          <a:p>
            <a:r>
              <a:rPr lang="en-GB" sz="2000" dirty="0" smtClean="0"/>
              <a:t>Now run a program which will take up a lot of resources. This can be –</a:t>
            </a:r>
          </a:p>
          <a:p>
            <a:endParaRPr lang="en-GB" sz="20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GB" sz="2000" dirty="0" smtClean="0"/>
              <a:t>A complete virus scan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000" dirty="0" smtClean="0"/>
              <a:t>A computer game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000" dirty="0" smtClean="0"/>
              <a:t>Ripping a CD to your hard drive</a:t>
            </a:r>
          </a:p>
          <a:p>
            <a:endParaRPr lang="en-GB" sz="2000" dirty="0" smtClean="0"/>
          </a:p>
          <a:p>
            <a:r>
              <a:rPr lang="en-GB" sz="2000" dirty="0" smtClean="0"/>
              <a:t>Take another screen shot of the three graphs. Explain why they are different.</a:t>
            </a:r>
          </a:p>
          <a:p>
            <a:endParaRPr lang="en-GB" sz="2000" dirty="0" smtClean="0"/>
          </a:p>
          <a:p>
            <a:r>
              <a:rPr lang="en-GB" sz="2000" b="1" dirty="0" smtClean="0">
                <a:solidFill>
                  <a:srgbClr val="FF0000"/>
                </a:solidFill>
              </a:rPr>
              <a:t>Hint</a:t>
            </a:r>
            <a:r>
              <a:rPr lang="en-GB" sz="2000" dirty="0" smtClean="0"/>
              <a:t> – [ALT] + [TAB] will allow you to flip between programs. </a:t>
            </a:r>
          </a:p>
        </p:txBody>
      </p:sp>
    </p:spTree>
    <p:extLst>
      <p:ext uri="{BB962C8B-B14F-4D97-AF65-F5344CB8AC3E}">
        <p14:creationId xmlns:p14="http://schemas.microsoft.com/office/powerpoint/2010/main" val="3380767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859"/>
            <a:ext cx="9036496" cy="914400"/>
          </a:xfrm>
          <a:solidFill>
            <a:schemeClr val="tx2"/>
          </a:solidFill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en-GB" sz="4400" b="1" dirty="0" smtClean="0">
                <a:solidFill>
                  <a:schemeClr val="bg1">
                    <a:lumMod val="95000"/>
                  </a:schemeClr>
                </a:solidFill>
              </a:rPr>
              <a:t>OS split into sections</a:t>
            </a:r>
            <a:endParaRPr lang="en-GB" sz="4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0782" y="1045881"/>
            <a:ext cx="9015714" cy="12618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200" dirty="0" smtClean="0"/>
              <a:t>The operating system is </a:t>
            </a:r>
            <a:r>
              <a:rPr lang="en-GB" sz="2200" b="1" dirty="0" smtClean="0">
                <a:solidFill>
                  <a:srgbClr val="FF0000"/>
                </a:solidFill>
              </a:rPr>
              <a:t>split</a:t>
            </a:r>
            <a:r>
              <a:rPr lang="en-GB" sz="2200" dirty="0" smtClean="0"/>
              <a:t> into the following sections. 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200" dirty="0" smtClean="0"/>
              <a:t>The desktop offers a graphical interface to hide the details of what the OS is REALLY doing!</a:t>
            </a:r>
          </a:p>
        </p:txBody>
      </p:sp>
      <p:sp>
        <p:nvSpPr>
          <p:cNvPr id="4" name="Rectangle 3"/>
          <p:cNvSpPr/>
          <p:nvPr/>
        </p:nvSpPr>
        <p:spPr>
          <a:xfrm>
            <a:off x="3657600" y="5638800"/>
            <a:ext cx="5105400" cy="9144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/>
              <a:t>Hardware</a:t>
            </a:r>
            <a:endParaRPr lang="en-GB" sz="3600" dirty="0"/>
          </a:p>
        </p:txBody>
      </p:sp>
      <p:sp>
        <p:nvSpPr>
          <p:cNvPr id="5" name="Rectangle 4"/>
          <p:cNvSpPr/>
          <p:nvPr/>
        </p:nvSpPr>
        <p:spPr>
          <a:xfrm>
            <a:off x="3657600" y="4343400"/>
            <a:ext cx="5105400" cy="9144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/>
              <a:t>Device drivers</a:t>
            </a:r>
            <a:endParaRPr lang="en-GB" sz="3600" dirty="0"/>
          </a:p>
        </p:txBody>
      </p:sp>
      <p:sp>
        <p:nvSpPr>
          <p:cNvPr id="6" name="Rectangle 5"/>
          <p:cNvSpPr/>
          <p:nvPr/>
        </p:nvSpPr>
        <p:spPr>
          <a:xfrm>
            <a:off x="3657600" y="3429000"/>
            <a:ext cx="1676400" cy="914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/>
              <a:t>Memory manager</a:t>
            </a:r>
            <a:endParaRPr lang="en-GB" sz="2000" dirty="0"/>
          </a:p>
        </p:txBody>
      </p:sp>
      <p:sp>
        <p:nvSpPr>
          <p:cNvPr id="7" name="Rectangle 6"/>
          <p:cNvSpPr/>
          <p:nvPr/>
        </p:nvSpPr>
        <p:spPr>
          <a:xfrm>
            <a:off x="5334000" y="3429000"/>
            <a:ext cx="1676400" cy="914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/>
              <a:t>Process</a:t>
            </a:r>
          </a:p>
          <a:p>
            <a:pPr algn="ctr"/>
            <a:r>
              <a:rPr lang="en-GB" sz="2000" dirty="0" smtClean="0"/>
              <a:t>manager</a:t>
            </a:r>
            <a:endParaRPr lang="en-GB" sz="2000" dirty="0"/>
          </a:p>
        </p:txBody>
      </p:sp>
      <p:sp>
        <p:nvSpPr>
          <p:cNvPr id="8" name="Rectangle 7"/>
          <p:cNvSpPr/>
          <p:nvPr/>
        </p:nvSpPr>
        <p:spPr>
          <a:xfrm>
            <a:off x="7010400" y="3429000"/>
            <a:ext cx="1752600" cy="914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/>
              <a:t>File</a:t>
            </a:r>
          </a:p>
          <a:p>
            <a:pPr algn="ctr"/>
            <a:r>
              <a:rPr lang="en-GB" sz="2000" dirty="0" smtClean="0"/>
              <a:t>manager</a:t>
            </a:r>
            <a:endParaRPr lang="en-GB" sz="2000" dirty="0"/>
          </a:p>
        </p:txBody>
      </p:sp>
      <p:sp>
        <p:nvSpPr>
          <p:cNvPr id="9" name="Rectangle 8"/>
          <p:cNvSpPr/>
          <p:nvPr/>
        </p:nvSpPr>
        <p:spPr>
          <a:xfrm>
            <a:off x="3657600" y="2514600"/>
            <a:ext cx="5105400" cy="9144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/>
              <a:t>OS interface (desktop)</a:t>
            </a:r>
            <a:endParaRPr lang="en-GB" sz="3600" dirty="0"/>
          </a:p>
        </p:txBody>
      </p:sp>
      <p:sp>
        <p:nvSpPr>
          <p:cNvPr id="10" name="Rectangle 9"/>
          <p:cNvSpPr/>
          <p:nvPr/>
        </p:nvSpPr>
        <p:spPr>
          <a:xfrm>
            <a:off x="762000" y="3276600"/>
            <a:ext cx="1447800" cy="14478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/>
              <a:t>RAM</a:t>
            </a:r>
            <a:endParaRPr lang="en-GB" sz="3600" dirty="0"/>
          </a:p>
        </p:txBody>
      </p:sp>
      <p:sp>
        <p:nvSpPr>
          <p:cNvPr id="11" name="Left-Right Arrow 10"/>
          <p:cNvSpPr/>
          <p:nvPr/>
        </p:nvSpPr>
        <p:spPr>
          <a:xfrm>
            <a:off x="2362200" y="3733800"/>
            <a:ext cx="1066800" cy="381000"/>
          </a:xfrm>
          <a:prstGeom prst="left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Left-Right Arrow 11"/>
          <p:cNvSpPr/>
          <p:nvPr/>
        </p:nvSpPr>
        <p:spPr>
          <a:xfrm rot="16200000">
            <a:off x="5905500" y="5295900"/>
            <a:ext cx="914400" cy="381000"/>
          </a:xfrm>
          <a:prstGeom prst="left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317500" y="5540835"/>
            <a:ext cx="233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Add this to your Note</a:t>
            </a:r>
            <a:endParaRPr lang="en-GB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09132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3886"/>
            <a:ext cx="9036496" cy="838200"/>
          </a:xfrm>
          <a:solidFill>
            <a:schemeClr val="tx2"/>
          </a:solidFill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en-GB" sz="4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WIMP!</a:t>
            </a:r>
            <a:endParaRPr lang="en-GB" sz="4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630" y="891570"/>
            <a:ext cx="8954857" cy="13542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 smtClean="0"/>
              <a:t>OS offer a </a:t>
            </a:r>
            <a:r>
              <a:rPr lang="en-GB" sz="2400" b="1" dirty="0" smtClean="0">
                <a:solidFill>
                  <a:srgbClr val="FF0000"/>
                </a:solidFill>
              </a:rPr>
              <a:t>interface</a:t>
            </a:r>
            <a:r>
              <a:rPr lang="en-GB" sz="2400" dirty="0" smtClean="0"/>
              <a:t> for the user to use. 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 smtClean="0"/>
              <a:t>This allows the user to run other software such as a word processor, a game or a file browser.</a:t>
            </a:r>
          </a:p>
        </p:txBody>
      </p:sp>
      <p:pic>
        <p:nvPicPr>
          <p:cNvPr id="15362" name="Picture 2" descr="http://road.uww.edu/road/friedelj/Images/wim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92399" y="2015946"/>
            <a:ext cx="2979225" cy="310832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8536" y="2780928"/>
            <a:ext cx="6120680" cy="19389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They offer a </a:t>
            </a:r>
            <a:r>
              <a:rPr lang="en-GB" sz="2400" b="1" dirty="0" smtClean="0">
                <a:solidFill>
                  <a:srgbClr val="FF0000"/>
                </a:solidFill>
              </a:rPr>
              <a:t>GUI</a:t>
            </a:r>
            <a:r>
              <a:rPr lang="en-GB" sz="2400" dirty="0" smtClean="0"/>
              <a:t> interface which uses </a:t>
            </a:r>
            <a:r>
              <a:rPr lang="en-GB" sz="2400" b="1" dirty="0" smtClean="0">
                <a:solidFill>
                  <a:srgbClr val="FF0000"/>
                </a:solidFill>
              </a:rPr>
              <a:t>WIMP</a:t>
            </a:r>
            <a:r>
              <a:rPr lang="en-GB" sz="2400" dirty="0" smtClean="0"/>
              <a:t>. </a:t>
            </a: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Or a </a:t>
            </a:r>
            <a:r>
              <a:rPr lang="en-GB" sz="2400" b="1" dirty="0" smtClean="0">
                <a:solidFill>
                  <a:srgbClr val="FF0000"/>
                </a:solidFill>
              </a:rPr>
              <a:t>g</a:t>
            </a:r>
            <a:r>
              <a:rPr lang="en-GB" sz="2400" dirty="0" smtClean="0"/>
              <a:t>raphical </a:t>
            </a:r>
            <a:r>
              <a:rPr lang="en-GB" sz="2400" b="1" dirty="0" smtClean="0">
                <a:solidFill>
                  <a:srgbClr val="FF0000"/>
                </a:solidFill>
              </a:rPr>
              <a:t>u</a:t>
            </a:r>
            <a:r>
              <a:rPr lang="en-GB" sz="2400" dirty="0" smtClean="0"/>
              <a:t>ser </a:t>
            </a:r>
            <a:r>
              <a:rPr lang="en-GB" sz="2400" b="1" dirty="0" smtClean="0">
                <a:solidFill>
                  <a:srgbClr val="FF0000"/>
                </a:solidFill>
              </a:rPr>
              <a:t>i</a:t>
            </a:r>
            <a:r>
              <a:rPr lang="en-GB" sz="2400" dirty="0" smtClean="0"/>
              <a:t>nterface which offers </a:t>
            </a:r>
            <a:r>
              <a:rPr lang="en-GB" sz="2400" b="1" dirty="0" smtClean="0">
                <a:solidFill>
                  <a:srgbClr val="FF0000"/>
                </a:solidFill>
              </a:rPr>
              <a:t>w</a:t>
            </a:r>
            <a:r>
              <a:rPr lang="en-GB" sz="2400" dirty="0" smtClean="0"/>
              <a:t>indows, </a:t>
            </a:r>
            <a:r>
              <a:rPr lang="en-GB" sz="2400" b="1" dirty="0" smtClean="0">
                <a:solidFill>
                  <a:srgbClr val="FF0000"/>
                </a:solidFill>
              </a:rPr>
              <a:t>i</a:t>
            </a:r>
            <a:r>
              <a:rPr lang="en-GB" sz="2400" dirty="0" smtClean="0"/>
              <a:t>cons, </a:t>
            </a:r>
            <a:r>
              <a:rPr lang="en-GB" sz="2400" b="1" dirty="0" smtClean="0">
                <a:solidFill>
                  <a:srgbClr val="FF0000"/>
                </a:solidFill>
              </a:rPr>
              <a:t>m</a:t>
            </a:r>
            <a:r>
              <a:rPr lang="en-GB" sz="2400" dirty="0" smtClean="0"/>
              <a:t>enus and </a:t>
            </a:r>
            <a:r>
              <a:rPr lang="en-GB" sz="2400" b="1" dirty="0" smtClean="0">
                <a:solidFill>
                  <a:srgbClr val="FF0000"/>
                </a:solidFill>
              </a:rPr>
              <a:t>p</a:t>
            </a:r>
            <a:r>
              <a:rPr lang="en-GB" sz="2400" dirty="0" smtClean="0"/>
              <a:t>ointers!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5479826"/>
            <a:ext cx="8689839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The interface then uses human interface devices (like a mouse) to allow manipulation of the OS.</a:t>
            </a:r>
          </a:p>
        </p:txBody>
      </p:sp>
    </p:spTree>
    <p:extLst>
      <p:ext uri="{BB962C8B-B14F-4D97-AF65-F5344CB8AC3E}">
        <p14:creationId xmlns:p14="http://schemas.microsoft.com/office/powerpoint/2010/main" val="411775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036496" cy="685800"/>
          </a:xfrm>
          <a:solidFill>
            <a:schemeClr val="tx2"/>
          </a:solidFill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en-GB" sz="4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Windows!</a:t>
            </a:r>
            <a:endParaRPr lang="en-GB" sz="4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0" y="692696"/>
            <a:ext cx="5885054" cy="3262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200" dirty="0" smtClean="0"/>
              <a:t>Do not confuse a “</a:t>
            </a:r>
            <a:r>
              <a:rPr lang="en-GB" sz="2200" b="1" dirty="0" smtClean="0"/>
              <a:t>window</a:t>
            </a:r>
            <a:r>
              <a:rPr lang="en-GB" sz="2200" dirty="0" smtClean="0"/>
              <a:t>” with “</a:t>
            </a:r>
            <a:r>
              <a:rPr lang="en-GB" sz="2200" b="1" dirty="0" smtClean="0">
                <a:solidFill>
                  <a:schemeClr val="tx2"/>
                </a:solidFill>
              </a:rPr>
              <a:t>windows</a:t>
            </a:r>
            <a:r>
              <a:rPr lang="en-GB" sz="2200" dirty="0" smtClean="0"/>
              <a:t>” the OS! 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200" dirty="0" smtClean="0"/>
              <a:t>Each application will open up in a </a:t>
            </a:r>
            <a:r>
              <a:rPr lang="en-GB" sz="2200" b="1" dirty="0" smtClean="0">
                <a:solidFill>
                  <a:srgbClr val="FF0000"/>
                </a:solidFill>
              </a:rPr>
              <a:t>new</a:t>
            </a:r>
            <a:r>
              <a:rPr lang="en-GB" sz="2200" dirty="0" smtClean="0"/>
              <a:t> window. 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200" dirty="0" smtClean="0"/>
              <a:t>This can be </a:t>
            </a:r>
            <a:r>
              <a:rPr lang="en-GB" sz="2200" b="1" dirty="0" smtClean="0">
                <a:solidFill>
                  <a:srgbClr val="FF0000"/>
                </a:solidFill>
              </a:rPr>
              <a:t>dragged</a:t>
            </a:r>
            <a:r>
              <a:rPr lang="en-GB" sz="2200" dirty="0" smtClean="0"/>
              <a:t>, </a:t>
            </a:r>
            <a:r>
              <a:rPr lang="en-GB" sz="2200" b="1" dirty="0" smtClean="0">
                <a:solidFill>
                  <a:srgbClr val="FF0000"/>
                </a:solidFill>
              </a:rPr>
              <a:t>resized</a:t>
            </a:r>
            <a:r>
              <a:rPr lang="en-GB" sz="2200" dirty="0" smtClean="0"/>
              <a:t> or </a:t>
            </a:r>
            <a:r>
              <a:rPr lang="en-GB" sz="2200" b="1" dirty="0" smtClean="0">
                <a:solidFill>
                  <a:srgbClr val="FF0000"/>
                </a:solidFill>
              </a:rPr>
              <a:t>closed</a:t>
            </a:r>
            <a:r>
              <a:rPr lang="en-GB" sz="2200" dirty="0" smtClean="0"/>
              <a:t> by the user. </a:t>
            </a:r>
            <a:endParaRPr lang="en-GB" sz="2200" dirty="0"/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200" dirty="0" smtClean="0"/>
              <a:t>The image to the right shows two windows open with different applications running.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4077072"/>
            <a:ext cx="8940800" cy="12618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200" dirty="0" smtClean="0"/>
              <a:t>The user interface of the OS controls these windows. 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200" dirty="0" smtClean="0"/>
              <a:t>It will send </a:t>
            </a:r>
            <a:r>
              <a:rPr lang="en-GB" sz="2200" b="1" dirty="0" smtClean="0">
                <a:solidFill>
                  <a:srgbClr val="FF0000"/>
                </a:solidFill>
              </a:rPr>
              <a:t>messages</a:t>
            </a:r>
            <a:r>
              <a:rPr lang="en-GB" sz="2200" dirty="0" smtClean="0"/>
              <a:t> to the applications to inform them of things such as keyboard presses or mouse clicks.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5397604"/>
            <a:ext cx="9036496" cy="14157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200" dirty="0" smtClean="0"/>
              <a:t>In the world of programming these are known as </a:t>
            </a:r>
            <a:r>
              <a:rPr lang="en-GB" sz="2200" b="1" dirty="0" smtClean="0">
                <a:solidFill>
                  <a:srgbClr val="FF0000"/>
                </a:solidFill>
              </a:rPr>
              <a:t>events</a:t>
            </a:r>
            <a:r>
              <a:rPr lang="en-GB" sz="2200" dirty="0" smtClean="0"/>
              <a:t>! 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200" dirty="0" smtClean="0"/>
              <a:t>It is why when you hit a key the letter appears in the right window. 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200" dirty="0" smtClean="0"/>
              <a:t>The OS is controlling where the message gets sent to!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 l="5000" t="17188" r="35625" b="23437"/>
          <a:stretch>
            <a:fillRect/>
          </a:stretch>
        </p:blipFill>
        <p:spPr bwMode="auto">
          <a:xfrm>
            <a:off x="5885054" y="840386"/>
            <a:ext cx="3055746" cy="2444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64649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6275</TotalTime>
  <Words>3766</Words>
  <Application>Microsoft Office PowerPoint</Application>
  <PresentationFormat>On-screen Show (4:3)</PresentationFormat>
  <Paragraphs>567</Paragraphs>
  <Slides>68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73" baseType="lpstr">
      <vt:lpstr>Arial</vt:lpstr>
      <vt:lpstr>Arial Black</vt:lpstr>
      <vt:lpstr>Calibri</vt:lpstr>
      <vt:lpstr>Wingdings</vt:lpstr>
      <vt:lpstr>Essential</vt:lpstr>
      <vt:lpstr>1.7 System Software</vt:lpstr>
      <vt:lpstr>Section 1</vt:lpstr>
      <vt:lpstr>Learning Intentions</vt:lpstr>
      <vt:lpstr>Software Category</vt:lpstr>
      <vt:lpstr>The operating system</vt:lpstr>
      <vt:lpstr>Functions of the  OS</vt:lpstr>
      <vt:lpstr>OS split into sections</vt:lpstr>
      <vt:lpstr>WIMP!</vt:lpstr>
      <vt:lpstr>Windows!</vt:lpstr>
      <vt:lpstr>Icons</vt:lpstr>
      <vt:lpstr>Menus</vt:lpstr>
      <vt:lpstr>Memory Management</vt:lpstr>
      <vt:lpstr>Preventing Hacking</vt:lpstr>
      <vt:lpstr>Allocating Memory</vt:lpstr>
      <vt:lpstr>Allocating Memory and Virtual Memory</vt:lpstr>
      <vt:lpstr>Greedy program</vt:lpstr>
      <vt:lpstr>Memory and Task Manager!</vt:lpstr>
      <vt:lpstr>Activity </vt:lpstr>
      <vt:lpstr>Multi-tasking</vt:lpstr>
      <vt:lpstr>Illusion of Concurrency</vt:lpstr>
      <vt:lpstr>How Multi-tasking works</vt:lpstr>
      <vt:lpstr>How Multi-tasking works</vt:lpstr>
      <vt:lpstr>How Multi-tasking Works</vt:lpstr>
      <vt:lpstr>How Multi-tasking Works</vt:lpstr>
      <vt:lpstr>How Multi-tasking Works</vt:lpstr>
      <vt:lpstr>How Multi-tasking Works</vt:lpstr>
      <vt:lpstr>How Multi-tasking Works</vt:lpstr>
      <vt:lpstr>How Multi-tasking Works</vt:lpstr>
      <vt:lpstr>How Multi-tasking Works</vt:lpstr>
      <vt:lpstr>Activity </vt:lpstr>
      <vt:lpstr>Issues with multitasking</vt:lpstr>
      <vt:lpstr>Peripheral management</vt:lpstr>
      <vt:lpstr>Device Drivers</vt:lpstr>
      <vt:lpstr>Device Drivers</vt:lpstr>
      <vt:lpstr>Peripheral management</vt:lpstr>
      <vt:lpstr>Device Manager – Windows 7</vt:lpstr>
      <vt:lpstr>Device manager – Linux</vt:lpstr>
      <vt:lpstr>Activity </vt:lpstr>
      <vt:lpstr>Section 1</vt:lpstr>
      <vt:lpstr>Learning Intentions</vt:lpstr>
      <vt:lpstr>Software Category</vt:lpstr>
      <vt:lpstr>Application Software</vt:lpstr>
      <vt:lpstr>Utility Software</vt:lpstr>
      <vt:lpstr>Types Utilities</vt:lpstr>
      <vt:lpstr>Exam Question</vt:lpstr>
      <vt:lpstr>Anti-Virus</vt:lpstr>
      <vt:lpstr>Anti-spyware</vt:lpstr>
      <vt:lpstr>Firewall</vt:lpstr>
      <vt:lpstr>Firewall</vt:lpstr>
      <vt:lpstr>Firewalls and ports</vt:lpstr>
      <vt:lpstr>What is encryption?</vt:lpstr>
      <vt:lpstr>Who uses it?</vt:lpstr>
      <vt:lpstr>Who uses it?</vt:lpstr>
      <vt:lpstr>Who pioneered using encryption and why?</vt:lpstr>
      <vt:lpstr>Why use it?</vt:lpstr>
      <vt:lpstr>How Encryption Works - Keys</vt:lpstr>
      <vt:lpstr>How Decryption Works - Keys</vt:lpstr>
      <vt:lpstr>Activity </vt:lpstr>
      <vt:lpstr>Disk Organisation</vt:lpstr>
      <vt:lpstr>Disk Formatting</vt:lpstr>
      <vt:lpstr>File Transfer</vt:lpstr>
      <vt:lpstr>Activity</vt:lpstr>
      <vt:lpstr>Maintenance Utilities</vt:lpstr>
      <vt:lpstr>System Clean Up</vt:lpstr>
      <vt:lpstr>System Diagnostics</vt:lpstr>
      <vt:lpstr>System Update</vt:lpstr>
      <vt:lpstr>Activity</vt:lpstr>
      <vt:lpstr>Homework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Small Basic Training</dc:title>
  <dc:creator>Ahmad Jalloh</dc:creator>
  <cp:lastModifiedBy>Ahmad Jalloh</cp:lastModifiedBy>
  <cp:revision>333</cp:revision>
  <cp:lastPrinted>2016-05-26T11:47:06Z</cp:lastPrinted>
  <dcterms:created xsi:type="dcterms:W3CDTF">2014-11-14T12:43:49Z</dcterms:created>
  <dcterms:modified xsi:type="dcterms:W3CDTF">2019-10-10T19:40:58Z</dcterms:modified>
</cp:coreProperties>
</file>