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6858000" cx="12192000"/>
  <p:notesSz cx="6858000" cy="9144000"/>
  <p:embeddedFontLst>
    <p:embeddedFont>
      <p:font typeface="Arial Narrow"/>
      <p:regular r:id="rId14"/>
      <p:bold r:id="rId15"/>
      <p:italic r:id="rId16"/>
      <p:boldItalic r:id="rId17"/>
    </p:embeddedFont>
    <p:embeddedFont>
      <p:font typeface="Quattrocento Sans"/>
      <p:regular r:id="rId18"/>
      <p:bold r:id="rId19"/>
      <p:italic r:id="rId20"/>
      <p:boldItalic r:id="rId21"/>
    </p:embeddedFont>
    <p:embeddedFont>
      <p:font typeface="Lustria"/>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jc0vsF6PSifDbysNO5iEUJApTy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QuattrocentoSans-italic.fntdata"/><Relationship Id="rId11" Type="http://schemas.openxmlformats.org/officeDocument/2006/relationships/slide" Target="slides/slide7.xml"/><Relationship Id="rId22" Type="http://schemas.openxmlformats.org/officeDocument/2006/relationships/font" Target="fonts/Lustria-regular.fntdata"/><Relationship Id="rId10" Type="http://schemas.openxmlformats.org/officeDocument/2006/relationships/slide" Target="slides/slide6.xml"/><Relationship Id="rId21" Type="http://schemas.openxmlformats.org/officeDocument/2006/relationships/font" Target="fonts/QuattrocentoSans-boldItalic.fntdata"/><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ArialNarrow-bold.fntdata"/><Relationship Id="rId14" Type="http://schemas.openxmlformats.org/officeDocument/2006/relationships/font" Target="fonts/ArialNarrow-regular.fntdata"/><Relationship Id="rId17" Type="http://schemas.openxmlformats.org/officeDocument/2006/relationships/font" Target="fonts/ArialNarrow-boldItalic.fntdata"/><Relationship Id="rId16" Type="http://schemas.openxmlformats.org/officeDocument/2006/relationships/font" Target="fonts/ArialNarrow-italic.fntdata"/><Relationship Id="rId5" Type="http://schemas.openxmlformats.org/officeDocument/2006/relationships/slide" Target="slides/slide1.xml"/><Relationship Id="rId19" Type="http://schemas.openxmlformats.org/officeDocument/2006/relationships/font" Target="fonts/QuattrocentoSans-bold.fntdata"/><Relationship Id="rId6" Type="http://schemas.openxmlformats.org/officeDocument/2006/relationships/slide" Target="slides/slide2.xml"/><Relationship Id="rId18" Type="http://schemas.openxmlformats.org/officeDocument/2006/relationships/font" Target="fonts/QuattrocentoSans-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178e3584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e178e3584c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1"/>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1"/>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1" name="Shape 71"/>
        <p:cNvGrpSpPr/>
        <p:nvPr/>
      </p:nvGrpSpPr>
      <p:grpSpPr>
        <a:xfrm>
          <a:off x="0" y="0"/>
          <a:ext cx="0" cy="0"/>
          <a:chOff x="0" y="0"/>
          <a:chExt cx="0" cy="0"/>
        </a:xfrm>
      </p:grpSpPr>
      <p:pic>
        <p:nvPicPr>
          <p:cNvPr descr="Slate-V2-HD-panoPhotoInset.png" id="72" name="Google Shape;72;p20"/>
          <p:cNvPicPr preferRelativeResize="0"/>
          <p:nvPr/>
        </p:nvPicPr>
        <p:blipFill rotWithShape="1">
          <a:blip r:embed="rId2">
            <a:alphaModFix/>
          </a:blip>
          <a:srcRect b="0" l="0" r="0" t="0"/>
          <a:stretch/>
        </p:blipFill>
        <p:spPr>
          <a:xfrm>
            <a:off x="1013883" y="547807"/>
            <a:ext cx="10141799" cy="3816806"/>
          </a:xfrm>
          <a:prstGeom prst="rect">
            <a:avLst/>
          </a:prstGeom>
          <a:noFill/>
          <a:ln>
            <a:noFill/>
          </a:ln>
        </p:spPr>
      </p:pic>
      <p:sp>
        <p:nvSpPr>
          <p:cNvPr id="73" name="Google Shape;73;p20"/>
          <p:cNvSpPr txBox="1"/>
          <p:nvPr>
            <p:ph type="title"/>
          </p:nvPr>
        </p:nvSpPr>
        <p:spPr>
          <a:xfrm>
            <a:off x="913806" y="4565255"/>
            <a:ext cx="10355326" cy="54347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2800"/>
              <a:buFont typeface="Lustria"/>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0"/>
          <p:cNvSpPr/>
          <p:nvPr>
            <p:ph idx="2" type="pic"/>
          </p:nvPr>
        </p:nvSpPr>
        <p:spPr>
          <a:xfrm>
            <a:off x="1169349" y="695009"/>
            <a:ext cx="9845346" cy="3525671"/>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4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400"/>
              <a:buFont typeface="Noto Sans Symbols"/>
              <a:buNone/>
              <a:defRPr b="0" i="0" sz="2000" u="none" cap="none" strike="noStrike">
                <a:solidFill>
                  <a:schemeClr val="lt2"/>
                </a:solidFill>
                <a:latin typeface="Lustria"/>
                <a:ea typeface="Lustria"/>
                <a:cs typeface="Lustria"/>
                <a:sym typeface="Lustria"/>
              </a:defRPr>
            </a:lvl9pPr>
          </a:lstStyle>
          <a:p/>
        </p:txBody>
      </p:sp>
      <p:sp>
        <p:nvSpPr>
          <p:cNvPr id="75" name="Google Shape;75;p20"/>
          <p:cNvSpPr txBox="1"/>
          <p:nvPr>
            <p:ph idx="1" type="body"/>
          </p:nvPr>
        </p:nvSpPr>
        <p:spPr>
          <a:xfrm>
            <a:off x="913795" y="5108728"/>
            <a:ext cx="10353762" cy="6824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76" name="Google Shape;76;p20"/>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0"/>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79" name="Shape 79"/>
        <p:cNvGrpSpPr/>
        <p:nvPr/>
      </p:nvGrpSpPr>
      <p:grpSpPr>
        <a:xfrm>
          <a:off x="0" y="0"/>
          <a:ext cx="0" cy="0"/>
          <a:chOff x="0" y="0"/>
          <a:chExt cx="0" cy="0"/>
        </a:xfrm>
      </p:grpSpPr>
      <p:sp>
        <p:nvSpPr>
          <p:cNvPr id="80" name="Google Shape;80;p21"/>
          <p:cNvSpPr txBox="1"/>
          <p:nvPr>
            <p:ph type="title"/>
          </p:nvPr>
        </p:nvSpPr>
        <p:spPr>
          <a:xfrm>
            <a:off x="913795" y="608437"/>
            <a:ext cx="10353762" cy="353434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1"/>
          <p:cNvSpPr txBox="1"/>
          <p:nvPr>
            <p:ph idx="1" type="body"/>
          </p:nvPr>
        </p:nvSpPr>
        <p:spPr>
          <a:xfrm>
            <a:off x="913794" y="4295180"/>
            <a:ext cx="10353763" cy="150182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2" name="Google Shape;82;p21"/>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1"/>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1"/>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5" name="Shape 85"/>
        <p:cNvGrpSpPr/>
        <p:nvPr/>
      </p:nvGrpSpPr>
      <p:grpSpPr>
        <a:xfrm>
          <a:off x="0" y="0"/>
          <a:ext cx="0" cy="0"/>
          <a:chOff x="0" y="0"/>
          <a:chExt cx="0" cy="0"/>
        </a:xfrm>
      </p:grpSpPr>
      <p:sp>
        <p:nvSpPr>
          <p:cNvPr id="86" name="Google Shape;86;p22"/>
          <p:cNvSpPr txBox="1"/>
          <p:nvPr>
            <p:ph type="title"/>
          </p:nvPr>
        </p:nvSpPr>
        <p:spPr>
          <a:xfrm>
            <a:off x="1446212" y="609600"/>
            <a:ext cx="9302752" cy="299290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2"/>
          <p:cNvSpPr txBox="1"/>
          <p:nvPr>
            <p:ph idx="1" type="body"/>
          </p:nvPr>
        </p:nvSpPr>
        <p:spPr>
          <a:xfrm>
            <a:off x="1720644" y="3610032"/>
            <a:ext cx="8752299" cy="532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r">
              <a:spcBef>
                <a:spcPts val="280"/>
              </a:spcBef>
              <a:spcAft>
                <a:spcPts val="0"/>
              </a:spcAft>
              <a:buSzPts val="980"/>
              <a:buNone/>
              <a:defRPr sz="14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8" name="Google Shape;88;p22"/>
          <p:cNvSpPr txBox="1"/>
          <p:nvPr>
            <p:ph idx="2" type="body"/>
          </p:nvPr>
        </p:nvSpPr>
        <p:spPr>
          <a:xfrm>
            <a:off x="913794" y="4304353"/>
            <a:ext cx="10353763" cy="148949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9" name="Google Shape;89;p22"/>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2"/>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22"/>
          <p:cNvSpPr txBox="1"/>
          <p:nvPr/>
        </p:nvSpPr>
        <p:spPr>
          <a:xfrm>
            <a:off x="990600" y="88479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Lustria"/>
              <a:buNone/>
            </a:pPr>
            <a:r>
              <a:rPr b="0" lang="en-GB" sz="8000" cap="none">
                <a:solidFill>
                  <a:schemeClr val="lt1"/>
                </a:solidFill>
                <a:latin typeface="Lustria"/>
                <a:ea typeface="Lustria"/>
                <a:cs typeface="Lustria"/>
                <a:sym typeface="Lustria"/>
              </a:rPr>
              <a:t>“</a:t>
            </a:r>
            <a:endParaRPr/>
          </a:p>
        </p:txBody>
      </p:sp>
      <p:sp>
        <p:nvSpPr>
          <p:cNvPr id="93" name="Google Shape;93;p22"/>
          <p:cNvSpPr txBox="1"/>
          <p:nvPr/>
        </p:nvSpPr>
        <p:spPr>
          <a:xfrm>
            <a:off x="10504716" y="292825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Lustria"/>
              <a:buNone/>
            </a:pPr>
            <a:r>
              <a:rPr b="0" lang="en-GB" sz="8000" cap="none">
                <a:solidFill>
                  <a:schemeClr val="lt1"/>
                </a:solidFill>
                <a:latin typeface="Lustria"/>
                <a:ea typeface="Lustria"/>
                <a:cs typeface="Lustria"/>
                <a:sym typeface="Lustria"/>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4" name="Shape 94"/>
        <p:cNvGrpSpPr/>
        <p:nvPr/>
      </p:nvGrpSpPr>
      <p:grpSpPr>
        <a:xfrm>
          <a:off x="0" y="0"/>
          <a:ext cx="0" cy="0"/>
          <a:chOff x="0" y="0"/>
          <a:chExt cx="0" cy="0"/>
        </a:xfrm>
      </p:grpSpPr>
      <p:sp>
        <p:nvSpPr>
          <p:cNvPr id="95" name="Google Shape;95;p23"/>
          <p:cNvSpPr txBox="1"/>
          <p:nvPr>
            <p:ph type="title"/>
          </p:nvPr>
        </p:nvSpPr>
        <p:spPr>
          <a:xfrm>
            <a:off x="913794" y="2126942"/>
            <a:ext cx="10353763" cy="251183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3"/>
          <p:cNvSpPr txBox="1"/>
          <p:nvPr>
            <p:ph idx="1" type="body"/>
          </p:nvPr>
        </p:nvSpPr>
        <p:spPr>
          <a:xfrm>
            <a:off x="913784" y="4650556"/>
            <a:ext cx="10352199" cy="114064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7" name="Google Shape;97;p23"/>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3"/>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00" name="Shape 100"/>
        <p:cNvGrpSpPr/>
        <p:nvPr/>
      </p:nvGrpSpPr>
      <p:grpSpPr>
        <a:xfrm>
          <a:off x="0" y="0"/>
          <a:ext cx="0" cy="0"/>
          <a:chOff x="0" y="0"/>
          <a:chExt cx="0" cy="0"/>
        </a:xfrm>
      </p:grpSpPr>
      <p:sp>
        <p:nvSpPr>
          <p:cNvPr id="101" name="Google Shape;101;p24"/>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 type="body"/>
          </p:nvPr>
        </p:nvSpPr>
        <p:spPr>
          <a:xfrm>
            <a:off x="913795"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3" name="Google Shape;103;p24"/>
          <p:cNvSpPr txBox="1"/>
          <p:nvPr>
            <p:ph idx="2" type="body"/>
          </p:nvPr>
        </p:nvSpPr>
        <p:spPr>
          <a:xfrm>
            <a:off x="913795"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04" name="Google Shape;104;p24"/>
          <p:cNvSpPr txBox="1"/>
          <p:nvPr>
            <p:ph idx="3" type="body"/>
          </p:nvPr>
        </p:nvSpPr>
        <p:spPr>
          <a:xfrm>
            <a:off x="4446711"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5" name="Google Shape;105;p24"/>
          <p:cNvSpPr txBox="1"/>
          <p:nvPr>
            <p:ph idx="4" type="body"/>
          </p:nvPr>
        </p:nvSpPr>
        <p:spPr>
          <a:xfrm>
            <a:off x="4441435"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06" name="Google Shape;106;p24"/>
          <p:cNvSpPr txBox="1"/>
          <p:nvPr>
            <p:ph idx="5" type="body"/>
          </p:nvPr>
        </p:nvSpPr>
        <p:spPr>
          <a:xfrm>
            <a:off x="7966572" y="1885950"/>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7" name="Google Shape;107;p24"/>
          <p:cNvSpPr txBox="1"/>
          <p:nvPr>
            <p:ph idx="6" type="body"/>
          </p:nvPr>
        </p:nvSpPr>
        <p:spPr>
          <a:xfrm>
            <a:off x="7966572" y="2571750"/>
            <a:ext cx="3300984" cy="32194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08" name="Google Shape;108;p24"/>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4"/>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11" name="Shape 111"/>
        <p:cNvGrpSpPr/>
        <p:nvPr/>
      </p:nvGrpSpPr>
      <p:grpSpPr>
        <a:xfrm>
          <a:off x="0" y="0"/>
          <a:ext cx="0" cy="0"/>
          <a:chOff x="0" y="0"/>
          <a:chExt cx="0" cy="0"/>
        </a:xfrm>
      </p:grpSpPr>
      <p:pic>
        <p:nvPicPr>
          <p:cNvPr descr="Slate-V2-HD-3colPhotoInset.png" id="112" name="Google Shape;112;p25"/>
          <p:cNvPicPr preferRelativeResize="0"/>
          <p:nvPr/>
        </p:nvPicPr>
        <p:blipFill rotWithShape="1">
          <a:blip r:embed="rId2">
            <a:alphaModFix/>
          </a:blip>
          <a:srcRect b="0" l="0" r="0" t="0"/>
          <a:stretch/>
        </p:blipFill>
        <p:spPr>
          <a:xfrm>
            <a:off x="897962" y="1818214"/>
            <a:ext cx="3339972" cy="1847851"/>
          </a:xfrm>
          <a:prstGeom prst="rect">
            <a:avLst/>
          </a:prstGeom>
          <a:noFill/>
          <a:ln>
            <a:noFill/>
          </a:ln>
        </p:spPr>
      </p:pic>
      <p:pic>
        <p:nvPicPr>
          <p:cNvPr descr="Slate-V2-HD-3colPhotoInset.png" id="113" name="Google Shape;113;p25"/>
          <p:cNvPicPr preferRelativeResize="0"/>
          <p:nvPr/>
        </p:nvPicPr>
        <p:blipFill rotWithShape="1">
          <a:blip r:embed="rId2">
            <a:alphaModFix/>
          </a:blip>
          <a:srcRect b="0" l="0" r="0" t="0"/>
          <a:stretch/>
        </p:blipFill>
        <p:spPr>
          <a:xfrm>
            <a:off x="4403800" y="1818214"/>
            <a:ext cx="3339972" cy="1847851"/>
          </a:xfrm>
          <a:prstGeom prst="rect">
            <a:avLst/>
          </a:prstGeom>
          <a:noFill/>
          <a:ln>
            <a:noFill/>
          </a:ln>
        </p:spPr>
      </p:pic>
      <p:pic>
        <p:nvPicPr>
          <p:cNvPr descr="Slate-V2-HD-3colPhotoInset.png" id="114" name="Google Shape;114;p25"/>
          <p:cNvPicPr preferRelativeResize="0"/>
          <p:nvPr/>
        </p:nvPicPr>
        <p:blipFill rotWithShape="1">
          <a:blip r:embed="rId2">
            <a:alphaModFix/>
          </a:blip>
          <a:srcRect b="0" l="0" r="0" t="0"/>
          <a:stretch/>
        </p:blipFill>
        <p:spPr>
          <a:xfrm>
            <a:off x="7936051" y="1818214"/>
            <a:ext cx="3339972" cy="1847851"/>
          </a:xfrm>
          <a:prstGeom prst="rect">
            <a:avLst/>
          </a:prstGeom>
          <a:noFill/>
          <a:ln>
            <a:noFill/>
          </a:ln>
        </p:spPr>
      </p:pic>
      <p:sp>
        <p:nvSpPr>
          <p:cNvPr id="115" name="Google Shape;115;p25"/>
          <p:cNvSpPr txBox="1"/>
          <p:nvPr>
            <p:ph type="title"/>
          </p:nvPr>
        </p:nvSpPr>
        <p:spPr>
          <a:xfrm>
            <a:off x="913794" y="609600"/>
            <a:ext cx="1035376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25"/>
          <p:cNvSpPr txBox="1"/>
          <p:nvPr>
            <p:ph idx="1" type="body"/>
          </p:nvPr>
        </p:nvSpPr>
        <p:spPr>
          <a:xfrm>
            <a:off x="913795"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7" name="Google Shape;117;p25"/>
          <p:cNvSpPr/>
          <p:nvPr>
            <p:ph idx="2" type="pic"/>
          </p:nvPr>
        </p:nvSpPr>
        <p:spPr>
          <a:xfrm>
            <a:off x="1018102" y="1938918"/>
            <a:ext cx="3092368" cy="160295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18" name="Google Shape;118;p25"/>
          <p:cNvSpPr txBox="1"/>
          <p:nvPr>
            <p:ph idx="3" type="body"/>
          </p:nvPr>
        </p:nvSpPr>
        <p:spPr>
          <a:xfrm>
            <a:off x="913795" y="4480368"/>
            <a:ext cx="3300984" cy="13108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9" name="Google Shape;119;p25"/>
          <p:cNvSpPr txBox="1"/>
          <p:nvPr>
            <p:ph idx="4" type="body"/>
          </p:nvPr>
        </p:nvSpPr>
        <p:spPr>
          <a:xfrm>
            <a:off x="4442788"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0" name="Google Shape;120;p25"/>
          <p:cNvSpPr/>
          <p:nvPr>
            <p:ph idx="5" type="pic"/>
          </p:nvPr>
        </p:nvSpPr>
        <p:spPr>
          <a:xfrm>
            <a:off x="4545743" y="1939094"/>
            <a:ext cx="3092368" cy="160816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21" name="Google Shape;121;p25"/>
          <p:cNvSpPr txBox="1"/>
          <p:nvPr>
            <p:ph idx="6" type="body"/>
          </p:nvPr>
        </p:nvSpPr>
        <p:spPr>
          <a:xfrm>
            <a:off x="4441435" y="4480367"/>
            <a:ext cx="3300984" cy="13108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2" name="Google Shape;122;p25"/>
          <p:cNvSpPr txBox="1"/>
          <p:nvPr>
            <p:ph idx="7" type="body"/>
          </p:nvPr>
        </p:nvSpPr>
        <p:spPr>
          <a:xfrm>
            <a:off x="7966697"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3" name="Google Shape;123;p25"/>
          <p:cNvSpPr/>
          <p:nvPr>
            <p:ph idx="8" type="pic"/>
          </p:nvPr>
        </p:nvSpPr>
        <p:spPr>
          <a:xfrm>
            <a:off x="8075698" y="1934432"/>
            <a:ext cx="3092368" cy="1607294"/>
          </a:xfrm>
          <a:prstGeom prst="roundRect">
            <a:avLst>
              <a:gd fmla="val 1858" name="adj"/>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124" name="Google Shape;124;p25"/>
          <p:cNvSpPr txBox="1"/>
          <p:nvPr>
            <p:ph idx="9" type="body"/>
          </p:nvPr>
        </p:nvSpPr>
        <p:spPr>
          <a:xfrm>
            <a:off x="7966572" y="4480365"/>
            <a:ext cx="3300984" cy="1310835"/>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5" name="Google Shape;125;p25"/>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5"/>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6"/>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6"/>
          <p:cNvSpPr txBox="1"/>
          <p:nvPr>
            <p:ph idx="1" type="body"/>
          </p:nvPr>
        </p:nvSpPr>
        <p:spPr>
          <a:xfrm rot="5400000">
            <a:off x="4061301" y="-1415056"/>
            <a:ext cx="4058751" cy="1035376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31" name="Google Shape;131;p26"/>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6"/>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27"/>
          <p:cNvSpPr txBox="1"/>
          <p:nvPr>
            <p:ph type="title"/>
          </p:nvPr>
        </p:nvSpPr>
        <p:spPr>
          <a:xfrm rot="5400000">
            <a:off x="7534511" y="2058156"/>
            <a:ext cx="5181601" cy="2284487"/>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l">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7"/>
          <p:cNvSpPr txBox="1"/>
          <p:nvPr>
            <p:ph idx="1" type="body"/>
          </p:nvPr>
        </p:nvSpPr>
        <p:spPr>
          <a:xfrm rot="5400000">
            <a:off x="2281431" y="-758036"/>
            <a:ext cx="5181601" cy="79168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37" name="Google Shape;137;p27"/>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7"/>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5400"/>
              <a:buFont typeface="Lustria"/>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2"/>
          <p:cNvSpPr txBox="1"/>
          <p:nvPr>
            <p:ph idx="1" type="subTitle"/>
          </p:nvPr>
        </p:nvSpPr>
        <p:spPr>
          <a:xfrm>
            <a:off x="1370693" y="3598339"/>
            <a:ext cx="9440034" cy="104986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lvl="0" algn="ctr">
              <a:spcBef>
                <a:spcPts val="400"/>
              </a:spcBef>
              <a:spcAft>
                <a:spcPts val="0"/>
              </a:spcAft>
              <a:buSzPts val="1400"/>
              <a:buNone/>
              <a:defRPr>
                <a:solidFill>
                  <a:schemeClr val="lt1"/>
                </a:solidFill>
              </a:defRPr>
            </a:lvl1pPr>
            <a:lvl2pPr lvl="1" algn="ctr">
              <a:spcBef>
                <a:spcPts val="600"/>
              </a:spcBef>
              <a:spcAft>
                <a:spcPts val="0"/>
              </a:spcAft>
              <a:buSzPts val="1260"/>
              <a:buNone/>
              <a:defRPr>
                <a:solidFill>
                  <a:schemeClr val="lt1"/>
                </a:solidFill>
              </a:defRPr>
            </a:lvl2pPr>
            <a:lvl3pPr lvl="2" algn="ctr">
              <a:spcBef>
                <a:spcPts val="600"/>
              </a:spcBef>
              <a:spcAft>
                <a:spcPts val="0"/>
              </a:spcAft>
              <a:buSzPts val="1120"/>
              <a:buNone/>
              <a:defRPr>
                <a:solidFill>
                  <a:schemeClr val="lt1"/>
                </a:solidFill>
              </a:defRPr>
            </a:lvl3pPr>
            <a:lvl4pPr lvl="3" algn="ctr">
              <a:spcBef>
                <a:spcPts val="600"/>
              </a:spcBef>
              <a:spcAft>
                <a:spcPts val="0"/>
              </a:spcAft>
              <a:buSzPts val="980"/>
              <a:buNone/>
              <a:defRPr>
                <a:solidFill>
                  <a:schemeClr val="lt1"/>
                </a:solidFill>
              </a:defRPr>
            </a:lvl4pPr>
            <a:lvl5pPr lvl="4" algn="ctr">
              <a:spcBef>
                <a:spcPts val="600"/>
              </a:spcBef>
              <a:spcAft>
                <a:spcPts val="0"/>
              </a:spcAft>
              <a:buSzPts val="980"/>
              <a:buNone/>
              <a:defRPr>
                <a:solidFill>
                  <a:schemeClr val="lt1"/>
                </a:solidFill>
              </a:defRPr>
            </a:lvl5pPr>
            <a:lvl6pPr lvl="5" algn="ctr">
              <a:spcBef>
                <a:spcPts val="600"/>
              </a:spcBef>
              <a:spcAft>
                <a:spcPts val="0"/>
              </a:spcAft>
              <a:buSzPts val="980"/>
              <a:buNone/>
              <a:defRPr>
                <a:solidFill>
                  <a:schemeClr val="lt1"/>
                </a:solidFill>
              </a:defRPr>
            </a:lvl6pPr>
            <a:lvl7pPr lvl="6" algn="ctr">
              <a:spcBef>
                <a:spcPts val="600"/>
              </a:spcBef>
              <a:spcAft>
                <a:spcPts val="0"/>
              </a:spcAft>
              <a:buSzPts val="980"/>
              <a:buNone/>
              <a:defRPr>
                <a:solidFill>
                  <a:schemeClr val="lt1"/>
                </a:solidFill>
              </a:defRPr>
            </a:lvl7pPr>
            <a:lvl8pPr lvl="7" algn="ctr">
              <a:spcBef>
                <a:spcPts val="600"/>
              </a:spcBef>
              <a:spcAft>
                <a:spcPts val="0"/>
              </a:spcAft>
              <a:buSzPts val="980"/>
              <a:buNone/>
              <a:defRPr>
                <a:solidFill>
                  <a:schemeClr val="lt1"/>
                </a:solidFill>
              </a:defRPr>
            </a:lvl8pPr>
            <a:lvl9pPr lvl="8" algn="ctr">
              <a:spcBef>
                <a:spcPts val="600"/>
              </a:spcBef>
              <a:spcAft>
                <a:spcPts val="600"/>
              </a:spcAft>
              <a:buSzPts val="980"/>
              <a:buNone/>
              <a:defRPr>
                <a:solidFill>
                  <a:schemeClr val="lt1"/>
                </a:solidFill>
              </a:defRPr>
            </a:lvl9pPr>
          </a:lstStyle>
          <a:p/>
        </p:txBody>
      </p:sp>
      <p:sp>
        <p:nvSpPr>
          <p:cNvPr id="18" name="Google Shape;18;p12"/>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2"/>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2"/>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3"/>
          <p:cNvSpPr txBox="1"/>
          <p:nvPr>
            <p:ph idx="1" type="body"/>
          </p:nvPr>
        </p:nvSpPr>
        <p:spPr>
          <a:xfrm>
            <a:off x="913795" y="1732449"/>
            <a:ext cx="10353762"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24" name="Google Shape;24;p13"/>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3"/>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3"/>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4"/>
          <p:cNvSpPr txBox="1"/>
          <p:nvPr>
            <p:ph type="title"/>
          </p:nvPr>
        </p:nvSpPr>
        <p:spPr>
          <a:xfrm>
            <a:off x="1295401" y="1761067"/>
            <a:ext cx="9590550" cy="182881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4000"/>
              <a:buFont typeface="Lustria"/>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
          <p:cNvSpPr txBox="1"/>
          <p:nvPr>
            <p:ph idx="1" type="body"/>
          </p:nvPr>
        </p:nvSpPr>
        <p:spPr>
          <a:xfrm>
            <a:off x="1295401" y="3589879"/>
            <a:ext cx="9590550" cy="150705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400"/>
              </a:spcBef>
              <a:spcAft>
                <a:spcPts val="0"/>
              </a:spcAft>
              <a:buSzPts val="1400"/>
              <a:buNone/>
              <a:defRPr sz="2000">
                <a:solidFill>
                  <a:schemeClr val="lt1"/>
                </a:solidFill>
              </a:defRPr>
            </a:lvl1pPr>
            <a:lvl2pPr indent="-228600" lvl="1" marL="914400" algn="l">
              <a:spcBef>
                <a:spcPts val="600"/>
              </a:spcBef>
              <a:spcAft>
                <a:spcPts val="0"/>
              </a:spcAft>
              <a:buSzPts val="1260"/>
              <a:buNone/>
              <a:defRPr sz="1800">
                <a:solidFill>
                  <a:schemeClr val="lt1"/>
                </a:solidFill>
              </a:defRPr>
            </a:lvl2pPr>
            <a:lvl3pPr indent="-228600" lvl="2" marL="1371600" algn="l">
              <a:spcBef>
                <a:spcPts val="600"/>
              </a:spcBef>
              <a:spcAft>
                <a:spcPts val="0"/>
              </a:spcAft>
              <a:buSzPts val="1120"/>
              <a:buNone/>
              <a:defRPr sz="1600">
                <a:solidFill>
                  <a:schemeClr val="lt1"/>
                </a:solidFill>
              </a:defRPr>
            </a:lvl3pPr>
            <a:lvl4pPr indent="-228600" lvl="3" marL="1828800" algn="l">
              <a:spcBef>
                <a:spcPts val="600"/>
              </a:spcBef>
              <a:spcAft>
                <a:spcPts val="0"/>
              </a:spcAft>
              <a:buSzPts val="980"/>
              <a:buNone/>
              <a:defRPr sz="1400">
                <a:solidFill>
                  <a:schemeClr val="lt1"/>
                </a:solidFill>
              </a:defRPr>
            </a:lvl4pPr>
            <a:lvl5pPr indent="-228600" lvl="4" marL="2286000" algn="l">
              <a:spcBef>
                <a:spcPts val="600"/>
              </a:spcBef>
              <a:spcAft>
                <a:spcPts val="0"/>
              </a:spcAft>
              <a:buSzPts val="980"/>
              <a:buNone/>
              <a:defRPr sz="1400">
                <a:solidFill>
                  <a:schemeClr val="lt1"/>
                </a:solidFill>
              </a:defRPr>
            </a:lvl5pPr>
            <a:lvl6pPr indent="-228600" lvl="5" marL="2743200" algn="l">
              <a:spcBef>
                <a:spcPts val="600"/>
              </a:spcBef>
              <a:spcAft>
                <a:spcPts val="0"/>
              </a:spcAft>
              <a:buSzPts val="980"/>
              <a:buNone/>
              <a:defRPr sz="1400">
                <a:solidFill>
                  <a:schemeClr val="lt1"/>
                </a:solidFill>
              </a:defRPr>
            </a:lvl6pPr>
            <a:lvl7pPr indent="-228600" lvl="6" marL="3200400" algn="l">
              <a:spcBef>
                <a:spcPts val="600"/>
              </a:spcBef>
              <a:spcAft>
                <a:spcPts val="0"/>
              </a:spcAft>
              <a:buSzPts val="980"/>
              <a:buNone/>
              <a:defRPr sz="1400">
                <a:solidFill>
                  <a:schemeClr val="lt1"/>
                </a:solidFill>
              </a:defRPr>
            </a:lvl7pPr>
            <a:lvl8pPr indent="-228600" lvl="7" marL="3657600" algn="l">
              <a:spcBef>
                <a:spcPts val="600"/>
              </a:spcBef>
              <a:spcAft>
                <a:spcPts val="0"/>
              </a:spcAft>
              <a:buSzPts val="980"/>
              <a:buNone/>
              <a:defRPr sz="1400">
                <a:solidFill>
                  <a:schemeClr val="lt1"/>
                </a:solidFill>
              </a:defRPr>
            </a:lvl8pPr>
            <a:lvl9pPr indent="-228600" lvl="8" marL="4114800" algn="l">
              <a:spcBef>
                <a:spcPts val="600"/>
              </a:spcBef>
              <a:spcAft>
                <a:spcPts val="600"/>
              </a:spcAft>
              <a:buSzPts val="980"/>
              <a:buNone/>
              <a:defRPr sz="1400">
                <a:solidFill>
                  <a:schemeClr val="lt1"/>
                </a:solidFill>
              </a:defRPr>
            </a:lvl9pPr>
          </a:lstStyle>
          <a:p/>
        </p:txBody>
      </p:sp>
      <p:sp>
        <p:nvSpPr>
          <p:cNvPr id="30" name="Google Shape;30;p14"/>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4"/>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4"/>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5"/>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 type="body"/>
          </p:nvPr>
        </p:nvSpPr>
        <p:spPr>
          <a:xfrm>
            <a:off x="913795" y="1732449"/>
            <a:ext cx="5060497" cy="40587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36" name="Google Shape;36;p15"/>
          <p:cNvSpPr txBox="1"/>
          <p:nvPr>
            <p:ph idx="2" type="body"/>
          </p:nvPr>
        </p:nvSpPr>
        <p:spPr>
          <a:xfrm>
            <a:off x="6202892" y="1732449"/>
            <a:ext cx="5064665"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37" name="Google Shape;37;p15"/>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5"/>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5"/>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pic>
        <p:nvPicPr>
          <p:cNvPr descr="Slate-V2-HD-compPhotoInset.png" id="41" name="Google Shape;41;p16"/>
          <p:cNvPicPr preferRelativeResize="0"/>
          <p:nvPr/>
        </p:nvPicPr>
        <p:blipFill rotWithShape="1">
          <a:blip r:embed="rId2">
            <a:alphaModFix/>
          </a:blip>
          <a:srcRect b="0" l="0" r="0" t="0"/>
          <a:stretch/>
        </p:blipFill>
        <p:spPr>
          <a:xfrm>
            <a:off x="913795" y="1734506"/>
            <a:ext cx="5089072" cy="4148769"/>
          </a:xfrm>
          <a:prstGeom prst="rect">
            <a:avLst/>
          </a:prstGeom>
          <a:noFill/>
          <a:ln>
            <a:noFill/>
          </a:ln>
        </p:spPr>
      </p:pic>
      <p:pic>
        <p:nvPicPr>
          <p:cNvPr descr="Slate-V2-HD-compPhotoInset.png" id="42" name="Google Shape;42;p16"/>
          <p:cNvPicPr preferRelativeResize="0"/>
          <p:nvPr/>
        </p:nvPicPr>
        <p:blipFill rotWithShape="1">
          <a:blip r:embed="rId2">
            <a:alphaModFix/>
          </a:blip>
          <a:srcRect b="0" l="0" r="0" t="0"/>
          <a:stretch/>
        </p:blipFill>
        <p:spPr>
          <a:xfrm>
            <a:off x="6178485" y="1734506"/>
            <a:ext cx="5089072" cy="4148769"/>
          </a:xfrm>
          <a:prstGeom prst="rect">
            <a:avLst/>
          </a:prstGeom>
          <a:noFill/>
          <a:ln>
            <a:noFill/>
          </a:ln>
        </p:spPr>
      </p:pic>
      <p:sp>
        <p:nvSpPr>
          <p:cNvPr id="43" name="Google Shape;43;p16"/>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idx="1" type="body"/>
          </p:nvPr>
        </p:nvSpPr>
        <p:spPr>
          <a:xfrm>
            <a:off x="1005872" y="1835254"/>
            <a:ext cx="4876344" cy="544884"/>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45" name="Google Shape;45;p16"/>
          <p:cNvSpPr txBox="1"/>
          <p:nvPr>
            <p:ph idx="2" type="body"/>
          </p:nvPr>
        </p:nvSpPr>
        <p:spPr>
          <a:xfrm>
            <a:off x="1005872" y="2380137"/>
            <a:ext cx="4876344" cy="341106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6" name="Google Shape;46;p16"/>
          <p:cNvSpPr txBox="1"/>
          <p:nvPr>
            <p:ph idx="3" type="body"/>
          </p:nvPr>
        </p:nvSpPr>
        <p:spPr>
          <a:xfrm>
            <a:off x="6294967" y="1835254"/>
            <a:ext cx="4895330" cy="54488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47" name="Google Shape;47;p16"/>
          <p:cNvSpPr txBox="1"/>
          <p:nvPr>
            <p:ph idx="4" type="body"/>
          </p:nvPr>
        </p:nvSpPr>
        <p:spPr>
          <a:xfrm>
            <a:off x="6294967" y="2380137"/>
            <a:ext cx="4895330" cy="341106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8" name="Google Shape;48;p16"/>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6"/>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6"/>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17"/>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7"/>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7"/>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7"/>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18"/>
          <p:cNvSpPr txBox="1"/>
          <p:nvPr>
            <p:ph type="title"/>
          </p:nvPr>
        </p:nvSpPr>
        <p:spPr>
          <a:xfrm>
            <a:off x="913795" y="609600"/>
            <a:ext cx="3706889" cy="182191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spcBef>
                <a:spcPts val="0"/>
              </a:spcBef>
              <a:spcAft>
                <a:spcPts val="0"/>
              </a:spcAft>
              <a:buClr>
                <a:schemeClr val="lt2"/>
              </a:buClr>
              <a:buSzPts val="2400"/>
              <a:buFont typeface="Lustria"/>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8"/>
          <p:cNvSpPr txBox="1"/>
          <p:nvPr>
            <p:ph idx="1" type="body"/>
          </p:nvPr>
        </p:nvSpPr>
        <p:spPr>
          <a:xfrm>
            <a:off x="4855633" y="609600"/>
            <a:ext cx="6411924" cy="518160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59" name="Google Shape;59;p18"/>
          <p:cNvSpPr txBox="1"/>
          <p:nvPr>
            <p:ph idx="2" type="body"/>
          </p:nvPr>
        </p:nvSpPr>
        <p:spPr>
          <a:xfrm>
            <a:off x="913795" y="2431518"/>
            <a:ext cx="3706889" cy="335968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60" name="Google Shape;60;p18"/>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8"/>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8"/>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pic>
        <p:nvPicPr>
          <p:cNvPr descr="Slate-V2-HD-vertPhotoInset.png" id="64" name="Google Shape;64;p19"/>
          <p:cNvPicPr preferRelativeResize="0"/>
          <p:nvPr/>
        </p:nvPicPr>
        <p:blipFill rotWithShape="1">
          <a:blip r:embed="rId2">
            <a:alphaModFix/>
          </a:blip>
          <a:srcRect b="0" l="0" r="0" t="0"/>
          <a:stretch/>
        </p:blipFill>
        <p:spPr>
          <a:xfrm>
            <a:off x="7293665" y="609600"/>
            <a:ext cx="3584166" cy="5204832"/>
          </a:xfrm>
          <a:prstGeom prst="rect">
            <a:avLst/>
          </a:prstGeom>
          <a:noFill/>
          <a:ln>
            <a:noFill/>
          </a:ln>
        </p:spPr>
      </p:pic>
      <p:sp>
        <p:nvSpPr>
          <p:cNvPr id="65" name="Google Shape;65;p19"/>
          <p:cNvSpPr txBox="1"/>
          <p:nvPr>
            <p:ph type="title"/>
          </p:nvPr>
        </p:nvSpPr>
        <p:spPr>
          <a:xfrm>
            <a:off x="913795" y="609923"/>
            <a:ext cx="5934949" cy="182933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lvl="0" algn="ctr">
              <a:spcBef>
                <a:spcPts val="0"/>
              </a:spcBef>
              <a:spcAft>
                <a:spcPts val="0"/>
              </a:spcAft>
              <a:buClr>
                <a:schemeClr val="lt2"/>
              </a:buClr>
              <a:buSzPts val="3200"/>
              <a:buFont typeface="Lustria"/>
              <a:buNone/>
              <a:defRPr b="0"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9"/>
          <p:cNvSpPr/>
          <p:nvPr>
            <p:ph idx="2" type="pic"/>
          </p:nvPr>
        </p:nvSpPr>
        <p:spPr>
          <a:xfrm>
            <a:off x="7442551" y="763702"/>
            <a:ext cx="3275751" cy="4912822"/>
          </a:xfrm>
          <a:prstGeom prst="rect">
            <a:avLst/>
          </a:prstGeom>
          <a:noFill/>
          <a:ln>
            <a:noFill/>
          </a:ln>
          <a:effectLst>
            <a:outerShdw blurRad="38100" dir="4440000" dist="25400">
              <a:srgbClr val="000000">
                <a:alpha val="35686"/>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1pPr>
            <a:lvl2pPr lvl="1"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2pPr>
            <a:lvl3pPr lvl="2"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3pPr>
            <a:lvl4pPr lvl="3"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4pPr>
            <a:lvl5pPr lvl="4"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5pPr>
            <a:lvl6pPr lvl="5"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6pPr>
            <a:lvl7pPr lvl="6"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7pPr>
            <a:lvl8pPr lvl="7" marR="0" rtl="0" algn="l">
              <a:spcBef>
                <a:spcPts val="600"/>
              </a:spcBef>
              <a:spcAft>
                <a:spcPts val="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8pPr>
            <a:lvl9pPr lvl="8" marR="0" rtl="0" algn="l">
              <a:spcBef>
                <a:spcPts val="600"/>
              </a:spcBef>
              <a:spcAft>
                <a:spcPts val="600"/>
              </a:spcAft>
              <a:buClr>
                <a:schemeClr val="lt2"/>
              </a:buClr>
              <a:buSzPts val="1120"/>
              <a:buFont typeface="Noto Sans Symbols"/>
              <a:buNone/>
              <a:defRPr b="0" i="0" sz="1600" u="none" cap="none" strike="noStrike">
                <a:solidFill>
                  <a:schemeClr val="lt2"/>
                </a:solidFill>
                <a:latin typeface="Lustria"/>
                <a:ea typeface="Lustria"/>
                <a:cs typeface="Lustria"/>
                <a:sym typeface="Lustria"/>
              </a:defRPr>
            </a:lvl9pPr>
          </a:lstStyle>
          <a:p/>
        </p:txBody>
      </p:sp>
      <p:sp>
        <p:nvSpPr>
          <p:cNvPr id="67" name="Google Shape;67;p19"/>
          <p:cNvSpPr txBox="1"/>
          <p:nvPr>
            <p:ph idx="1" type="body"/>
          </p:nvPr>
        </p:nvSpPr>
        <p:spPr>
          <a:xfrm>
            <a:off x="913795" y="2439261"/>
            <a:ext cx="5934949" cy="337613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68" name="Google Shape;68;p19"/>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9"/>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9"/>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marR="0" rtl="0" algn="ctr">
              <a:spcBef>
                <a:spcPts val="0"/>
              </a:spcBef>
              <a:spcAft>
                <a:spcPts val="0"/>
              </a:spcAft>
              <a:buClr>
                <a:schemeClr val="lt2"/>
              </a:buClr>
              <a:buSzPts val="4000"/>
              <a:buFont typeface="Lustria"/>
              <a:buNone/>
              <a:defRPr b="0" i="0" sz="4000" u="none" cap="none" strike="noStrike">
                <a:solidFill>
                  <a:schemeClr val="lt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10"/>
          <p:cNvSpPr txBox="1"/>
          <p:nvPr>
            <p:ph idx="1" type="body"/>
          </p:nvPr>
        </p:nvSpPr>
        <p:spPr>
          <a:xfrm>
            <a:off x="913795" y="1732449"/>
            <a:ext cx="10353762" cy="40587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17500" lvl="0" marL="457200" marR="0" rtl="0" algn="l">
              <a:spcBef>
                <a:spcPts val="400"/>
              </a:spcBef>
              <a:spcAft>
                <a:spcPts val="0"/>
              </a:spcAft>
              <a:buClr>
                <a:schemeClr val="lt2"/>
              </a:buClr>
              <a:buSzPts val="1400"/>
              <a:buFont typeface="Noto Sans Symbols"/>
              <a:buChar char="◈"/>
              <a:defRPr b="0" i="0" sz="2000" u="none" cap="none" strike="noStrike">
                <a:solidFill>
                  <a:schemeClr val="lt2"/>
                </a:solidFill>
                <a:latin typeface="Lustria"/>
                <a:ea typeface="Lustria"/>
                <a:cs typeface="Lustria"/>
                <a:sym typeface="Lustria"/>
              </a:defRPr>
            </a:lvl1pPr>
            <a:lvl2pPr indent="-308610" lvl="1" marL="914400" marR="0" rtl="0" algn="l">
              <a:spcBef>
                <a:spcPts val="600"/>
              </a:spcBef>
              <a:spcAft>
                <a:spcPts val="0"/>
              </a:spcAft>
              <a:buClr>
                <a:schemeClr val="lt2"/>
              </a:buClr>
              <a:buSzPts val="1260"/>
              <a:buFont typeface="Noto Sans Symbols"/>
              <a:buChar char="🞚"/>
              <a:defRPr b="0" i="0" sz="1800" u="none" cap="none" strike="noStrike">
                <a:solidFill>
                  <a:schemeClr val="lt2"/>
                </a:solidFill>
                <a:latin typeface="Lustria"/>
                <a:ea typeface="Lustria"/>
                <a:cs typeface="Lustria"/>
                <a:sym typeface="Lustria"/>
              </a:defRPr>
            </a:lvl2pPr>
            <a:lvl3pPr indent="-299719" lvl="2" marL="1371600" marR="0" rtl="0" algn="l">
              <a:spcBef>
                <a:spcPts val="600"/>
              </a:spcBef>
              <a:spcAft>
                <a:spcPts val="0"/>
              </a:spcAft>
              <a:buClr>
                <a:schemeClr val="lt2"/>
              </a:buClr>
              <a:buSzPts val="1120"/>
              <a:buFont typeface="Noto Sans Symbols"/>
              <a:buChar char="◈"/>
              <a:defRPr b="0" i="0" sz="1600" u="none" cap="none" strike="noStrike">
                <a:solidFill>
                  <a:schemeClr val="lt2"/>
                </a:solidFill>
                <a:latin typeface="Lustria"/>
                <a:ea typeface="Lustria"/>
                <a:cs typeface="Lustria"/>
                <a:sym typeface="Lustria"/>
              </a:defRPr>
            </a:lvl3pPr>
            <a:lvl4pPr indent="-290830" lvl="3" marL="18288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4pPr>
            <a:lvl5pPr indent="-290829" lvl="4" marL="22860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5pPr>
            <a:lvl6pPr indent="-290829" lvl="5" marL="27432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6pPr>
            <a:lvl7pPr indent="-290829" lvl="6" marL="32004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7pPr>
            <a:lvl8pPr indent="-290829" lvl="7" marL="36576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8pPr>
            <a:lvl9pPr indent="-290829" lvl="8" marL="4114800" marR="0" rtl="0" algn="l">
              <a:spcBef>
                <a:spcPts val="600"/>
              </a:spcBef>
              <a:spcAft>
                <a:spcPts val="600"/>
              </a:spcAft>
              <a:buClr>
                <a:schemeClr val="lt2"/>
              </a:buClr>
              <a:buSzPts val="980"/>
              <a:buFont typeface="Noto Sans Symbols"/>
              <a:buChar char="◈"/>
              <a:defRPr b="0" i="0" sz="1400" u="none" cap="none" strike="noStrike">
                <a:solidFill>
                  <a:schemeClr val="lt2"/>
                </a:solidFill>
                <a:latin typeface="Lustria"/>
                <a:ea typeface="Lustria"/>
                <a:cs typeface="Lustria"/>
                <a:sym typeface="Lustria"/>
              </a:defRPr>
            </a:lvl9pPr>
          </a:lstStyle>
          <a:p/>
        </p:txBody>
      </p:sp>
      <p:sp>
        <p:nvSpPr>
          <p:cNvPr id="8" name="Google Shape;8;p10"/>
          <p:cNvSpPr txBox="1"/>
          <p:nvPr>
            <p:ph idx="10" type="dt"/>
          </p:nvPr>
        </p:nvSpPr>
        <p:spPr>
          <a:xfrm>
            <a:off x="7678736" y="5883275"/>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9" name="Google Shape;9;p10"/>
          <p:cNvSpPr txBox="1"/>
          <p:nvPr>
            <p:ph idx="11" type="ftr"/>
          </p:nvPr>
        </p:nvSpPr>
        <p:spPr>
          <a:xfrm>
            <a:off x="913795" y="5883275"/>
            <a:ext cx="667286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F2F2F2"/>
                </a:solidFill>
                <a:latin typeface="Lustria"/>
                <a:ea typeface="Lustria"/>
                <a:cs typeface="Lustria"/>
                <a:sym typeface="Lustria"/>
              </a:defRPr>
            </a:lvl1pPr>
            <a:lvl2pPr lvl="1"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2pPr>
            <a:lvl3pPr lvl="2"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3pPr>
            <a:lvl4pPr lvl="3"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4pPr>
            <a:lvl5pPr lvl="4"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5pPr>
            <a:lvl6pPr lvl="5"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6pPr>
            <a:lvl7pPr lvl="6"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7pPr>
            <a:lvl8pPr lvl="7"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8pPr>
            <a:lvl9pPr lvl="8" marR="0" rtl="0" algn="l">
              <a:spcBef>
                <a:spcPts val="0"/>
              </a:spcBef>
              <a:spcAft>
                <a:spcPts val="0"/>
              </a:spcAft>
              <a:buSzPts val="1400"/>
              <a:buNone/>
              <a:defRPr b="0" i="0" sz="1800" u="none" cap="none" strike="noStrike">
                <a:solidFill>
                  <a:schemeClr val="lt1"/>
                </a:solidFill>
                <a:latin typeface="Lustria"/>
                <a:ea typeface="Lustria"/>
                <a:cs typeface="Lustria"/>
                <a:sym typeface="Lustria"/>
              </a:defRPr>
            </a:lvl9pPr>
          </a:lstStyle>
          <a:p/>
        </p:txBody>
      </p:sp>
      <p:sp>
        <p:nvSpPr>
          <p:cNvPr id="10" name="Google Shape;10;p10"/>
          <p:cNvSpPr txBox="1"/>
          <p:nvPr>
            <p:ph idx="12" type="sldNum"/>
          </p:nvPr>
        </p:nvSpPr>
        <p:spPr>
          <a:xfrm>
            <a:off x="10514011" y="5883275"/>
            <a:ext cx="75354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rgbClr val="F2F2F2"/>
                </a:solidFill>
                <a:latin typeface="Lustria"/>
                <a:ea typeface="Lustria"/>
                <a:cs typeface="Lustria"/>
                <a:sym typeface="Lustria"/>
              </a:defRPr>
            </a:lvl1pPr>
            <a:lvl2pPr indent="0" lvl="1" marL="0" marR="0" rtl="0" algn="r">
              <a:spcBef>
                <a:spcPts val="0"/>
              </a:spcBef>
              <a:buNone/>
              <a:defRPr b="0" i="0" sz="1000" u="none" cap="none" strike="noStrike">
                <a:solidFill>
                  <a:srgbClr val="F2F2F2"/>
                </a:solidFill>
                <a:latin typeface="Lustria"/>
                <a:ea typeface="Lustria"/>
                <a:cs typeface="Lustria"/>
                <a:sym typeface="Lustria"/>
              </a:defRPr>
            </a:lvl2pPr>
            <a:lvl3pPr indent="0" lvl="2" marL="0" marR="0" rtl="0" algn="r">
              <a:spcBef>
                <a:spcPts val="0"/>
              </a:spcBef>
              <a:buNone/>
              <a:defRPr b="0" i="0" sz="1000" u="none" cap="none" strike="noStrike">
                <a:solidFill>
                  <a:srgbClr val="F2F2F2"/>
                </a:solidFill>
                <a:latin typeface="Lustria"/>
                <a:ea typeface="Lustria"/>
                <a:cs typeface="Lustria"/>
                <a:sym typeface="Lustria"/>
              </a:defRPr>
            </a:lvl3pPr>
            <a:lvl4pPr indent="0" lvl="3" marL="0" marR="0" rtl="0" algn="r">
              <a:spcBef>
                <a:spcPts val="0"/>
              </a:spcBef>
              <a:buNone/>
              <a:defRPr b="0" i="0" sz="1000" u="none" cap="none" strike="noStrike">
                <a:solidFill>
                  <a:srgbClr val="F2F2F2"/>
                </a:solidFill>
                <a:latin typeface="Lustria"/>
                <a:ea typeface="Lustria"/>
                <a:cs typeface="Lustria"/>
                <a:sym typeface="Lustria"/>
              </a:defRPr>
            </a:lvl4pPr>
            <a:lvl5pPr indent="0" lvl="4" marL="0" marR="0" rtl="0" algn="r">
              <a:spcBef>
                <a:spcPts val="0"/>
              </a:spcBef>
              <a:buNone/>
              <a:defRPr b="0" i="0" sz="1000" u="none" cap="none" strike="noStrike">
                <a:solidFill>
                  <a:srgbClr val="F2F2F2"/>
                </a:solidFill>
                <a:latin typeface="Lustria"/>
                <a:ea typeface="Lustria"/>
                <a:cs typeface="Lustria"/>
                <a:sym typeface="Lustria"/>
              </a:defRPr>
            </a:lvl5pPr>
            <a:lvl6pPr indent="0" lvl="5" marL="0" marR="0" rtl="0" algn="r">
              <a:spcBef>
                <a:spcPts val="0"/>
              </a:spcBef>
              <a:buNone/>
              <a:defRPr b="0" i="0" sz="1000" u="none" cap="none" strike="noStrike">
                <a:solidFill>
                  <a:srgbClr val="F2F2F2"/>
                </a:solidFill>
                <a:latin typeface="Lustria"/>
                <a:ea typeface="Lustria"/>
                <a:cs typeface="Lustria"/>
                <a:sym typeface="Lustria"/>
              </a:defRPr>
            </a:lvl6pPr>
            <a:lvl7pPr indent="0" lvl="6" marL="0" marR="0" rtl="0" algn="r">
              <a:spcBef>
                <a:spcPts val="0"/>
              </a:spcBef>
              <a:buNone/>
              <a:defRPr b="0" i="0" sz="1000" u="none" cap="none" strike="noStrike">
                <a:solidFill>
                  <a:srgbClr val="F2F2F2"/>
                </a:solidFill>
                <a:latin typeface="Lustria"/>
                <a:ea typeface="Lustria"/>
                <a:cs typeface="Lustria"/>
                <a:sym typeface="Lustria"/>
              </a:defRPr>
            </a:lvl7pPr>
            <a:lvl8pPr indent="0" lvl="7" marL="0" marR="0" rtl="0" algn="r">
              <a:spcBef>
                <a:spcPts val="0"/>
              </a:spcBef>
              <a:buNone/>
              <a:defRPr b="0" i="0" sz="1000" u="none" cap="none" strike="noStrike">
                <a:solidFill>
                  <a:srgbClr val="F2F2F2"/>
                </a:solidFill>
                <a:latin typeface="Lustria"/>
                <a:ea typeface="Lustria"/>
                <a:cs typeface="Lustria"/>
                <a:sym typeface="Lustria"/>
              </a:defRPr>
            </a:lvl8pPr>
            <a:lvl9pPr indent="0" lvl="8" marL="0" marR="0" rtl="0" algn="r">
              <a:spcBef>
                <a:spcPts val="0"/>
              </a:spcBef>
              <a:buNone/>
              <a:defRPr b="0" i="0" sz="1000" u="none" cap="none" strike="noStrike">
                <a:solidFill>
                  <a:srgbClr val="F2F2F2"/>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0.jpg"/><Relationship Id="rId5"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bbc.co.uk/programmes/p07b8l0n" TargetMode="Externa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
          <p:cNvSpPr txBox="1"/>
          <p:nvPr/>
        </p:nvSpPr>
        <p:spPr>
          <a:xfrm>
            <a:off x="4151975" y="320450"/>
            <a:ext cx="83037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100">
                <a:solidFill>
                  <a:schemeClr val="lt1"/>
                </a:solidFill>
                <a:latin typeface="Lustria"/>
                <a:ea typeface="Lustria"/>
                <a:cs typeface="Lustria"/>
                <a:sym typeface="Lustria"/>
              </a:rPr>
              <a:t>YEAR 6 TRANSITION TASK : HISTORY</a:t>
            </a:r>
            <a:endParaRPr b="1" sz="3100">
              <a:solidFill>
                <a:schemeClr val="lt1"/>
              </a:solidFill>
              <a:latin typeface="Lustria"/>
              <a:ea typeface="Lustria"/>
              <a:cs typeface="Lustria"/>
              <a:sym typeface="Lustria"/>
            </a:endParaRPr>
          </a:p>
        </p:txBody>
      </p:sp>
      <p:pic>
        <p:nvPicPr>
          <p:cNvPr id="145" name="Google Shape;145;p1"/>
          <p:cNvPicPr preferRelativeResize="0"/>
          <p:nvPr/>
        </p:nvPicPr>
        <p:blipFill rotWithShape="1">
          <a:blip r:embed="rId3">
            <a:alphaModFix/>
          </a:blip>
          <a:srcRect b="0" l="0" r="0" t="0"/>
          <a:stretch/>
        </p:blipFill>
        <p:spPr>
          <a:xfrm rot="-710664">
            <a:off x="1181473" y="2149736"/>
            <a:ext cx="1803114" cy="2748649"/>
          </a:xfrm>
          <a:prstGeom prst="rect">
            <a:avLst/>
          </a:prstGeom>
          <a:noFill/>
          <a:ln>
            <a:noFill/>
          </a:ln>
        </p:spPr>
      </p:pic>
      <p:sp>
        <p:nvSpPr>
          <p:cNvPr id="146" name="Google Shape;146;p1"/>
          <p:cNvSpPr txBox="1"/>
          <p:nvPr/>
        </p:nvSpPr>
        <p:spPr>
          <a:xfrm>
            <a:off x="3580475" y="1530700"/>
            <a:ext cx="7647900" cy="39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chemeClr val="lt1"/>
                </a:solidFill>
              </a:rPr>
              <a:t>Chapter 20 : The Humans</a:t>
            </a:r>
            <a:endParaRPr b="1" sz="1900">
              <a:solidFill>
                <a:schemeClr val="lt1"/>
              </a:solidFill>
            </a:endParaRPr>
          </a:p>
          <a:p>
            <a:pPr indent="0" lvl="0" marL="0" rtl="0" algn="l">
              <a:spcBef>
                <a:spcPts val="0"/>
              </a:spcBef>
              <a:spcAft>
                <a:spcPts val="0"/>
              </a:spcAft>
              <a:buNone/>
            </a:pPr>
            <a:r>
              <a:rPr b="1" lang="en-GB" sz="1900">
                <a:solidFill>
                  <a:schemeClr val="lt1"/>
                </a:solidFill>
              </a:rPr>
              <a:t>I felt someone nudge me. “Come, “ said an older classmate Kallan,taking me by the hand. “Its time to see a ‘movie’.”</a:t>
            </a:r>
            <a:endParaRPr b="1" sz="1900">
              <a:solidFill>
                <a:schemeClr val="lt1"/>
              </a:solidFill>
            </a:endParaRPr>
          </a:p>
          <a:p>
            <a:pPr indent="0" lvl="0" marL="0" rtl="0" algn="l">
              <a:spcBef>
                <a:spcPts val="0"/>
              </a:spcBef>
              <a:spcAft>
                <a:spcPts val="0"/>
              </a:spcAft>
              <a:buNone/>
            </a:pPr>
            <a:r>
              <a:rPr b="1" lang="en-GB" sz="1900">
                <a:solidFill>
                  <a:schemeClr val="lt1"/>
                </a:solidFill>
              </a:rPr>
              <a:t>We followed some other </a:t>
            </a:r>
            <a:r>
              <a:rPr b="1" lang="en-GB" sz="1900">
                <a:solidFill>
                  <a:schemeClr val="lt1"/>
                </a:solidFill>
              </a:rPr>
              <a:t>visitors</a:t>
            </a:r>
            <a:r>
              <a:rPr b="1" lang="en-GB" sz="1900">
                <a:solidFill>
                  <a:schemeClr val="lt1"/>
                </a:solidFill>
              </a:rPr>
              <a:t> into a large, darkened room,with chairs and a screen at one end,showing a 2D moving picture.  </a:t>
            </a:r>
            <a:endParaRPr b="1" sz="1900">
              <a:solidFill>
                <a:schemeClr val="lt1"/>
              </a:solidFill>
            </a:endParaRPr>
          </a:p>
          <a:p>
            <a:pPr indent="0" lvl="0" marL="0" rtl="0" algn="l">
              <a:spcBef>
                <a:spcPts val="0"/>
              </a:spcBef>
              <a:spcAft>
                <a:spcPts val="0"/>
              </a:spcAft>
              <a:buNone/>
            </a:pPr>
            <a:r>
              <a:rPr b="1" lang="en-GB" sz="1900">
                <a:solidFill>
                  <a:schemeClr val="lt1"/>
                </a:solidFill>
              </a:rPr>
              <a:t>“Behold!”said Mr Park. “You are about to witness one of the primary pastimes of the creatures on Earth. It is possibly this that most distinguishes these creatures from more advanced life forms such as us. They spend an astonishing amount of time reading about things that are not true, or watching them on a screen… This ‘movie’ or ‘film’ was collected </a:t>
            </a:r>
            <a:r>
              <a:rPr b="1" lang="en-GB" sz="1900">
                <a:solidFill>
                  <a:schemeClr val="lt1"/>
                </a:solidFill>
              </a:rPr>
              <a:t>during</a:t>
            </a:r>
            <a:r>
              <a:rPr b="1" lang="en-GB" sz="1900">
                <a:solidFill>
                  <a:schemeClr val="lt1"/>
                </a:solidFill>
              </a:rPr>
              <a:t> The Great Exploration. “  </a:t>
            </a:r>
            <a:endParaRPr b="1" sz="1900">
              <a:solidFill>
                <a:schemeClr val="lt1"/>
              </a:solidFill>
            </a:endParaRPr>
          </a:p>
        </p:txBody>
      </p:sp>
      <p:grpSp>
        <p:nvGrpSpPr>
          <p:cNvPr id="147" name="Google Shape;147;p1"/>
          <p:cNvGrpSpPr/>
          <p:nvPr/>
        </p:nvGrpSpPr>
        <p:grpSpPr>
          <a:xfrm>
            <a:off x="201015" y="290656"/>
            <a:ext cx="3312563" cy="1239749"/>
            <a:chOff x="2733675" y="2894058"/>
            <a:chExt cx="6724650" cy="3036369"/>
          </a:xfrm>
        </p:grpSpPr>
        <p:pic>
          <p:nvPicPr>
            <p:cNvPr id="148" name="Google Shape;148;p1"/>
            <p:cNvPicPr preferRelativeResize="0"/>
            <p:nvPr/>
          </p:nvPicPr>
          <p:blipFill rotWithShape="1">
            <a:blip r:embed="rId4">
              <a:alphaModFix/>
            </a:blip>
            <a:srcRect b="0" l="0" r="0" t="0"/>
            <a:stretch/>
          </p:blipFill>
          <p:spPr>
            <a:xfrm>
              <a:off x="2733675" y="2894058"/>
              <a:ext cx="6724650" cy="2263517"/>
            </a:xfrm>
            <a:prstGeom prst="rect">
              <a:avLst/>
            </a:prstGeom>
            <a:noFill/>
            <a:ln>
              <a:noFill/>
            </a:ln>
          </p:spPr>
        </p:pic>
        <p:pic>
          <p:nvPicPr>
            <p:cNvPr id="149" name="Google Shape;149;p1"/>
            <p:cNvPicPr preferRelativeResize="0"/>
            <p:nvPr/>
          </p:nvPicPr>
          <p:blipFill rotWithShape="1">
            <a:blip r:embed="rId5">
              <a:alphaModFix/>
            </a:blip>
            <a:srcRect b="0" l="0" r="0" t="0"/>
            <a:stretch/>
          </p:blipFill>
          <p:spPr>
            <a:xfrm>
              <a:off x="2733675" y="5040400"/>
              <a:ext cx="6724650" cy="890027"/>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ge178e3584c_0_2"/>
          <p:cNvPicPr preferRelativeResize="0"/>
          <p:nvPr/>
        </p:nvPicPr>
        <p:blipFill rotWithShape="1">
          <a:blip r:embed="rId3">
            <a:alphaModFix/>
          </a:blip>
          <a:srcRect b="0" l="0" r="0" t="0"/>
          <a:stretch/>
        </p:blipFill>
        <p:spPr>
          <a:xfrm>
            <a:off x="4786310" y="1747565"/>
            <a:ext cx="2619375" cy="1743075"/>
          </a:xfrm>
          <a:prstGeom prst="rect">
            <a:avLst/>
          </a:prstGeom>
          <a:noFill/>
          <a:ln>
            <a:noFill/>
          </a:ln>
        </p:spPr>
      </p:pic>
      <p:sp>
        <p:nvSpPr>
          <p:cNvPr id="155" name="Google Shape;155;ge178e3584c_0_2"/>
          <p:cNvSpPr txBox="1"/>
          <p:nvPr/>
        </p:nvSpPr>
        <p:spPr>
          <a:xfrm>
            <a:off x="4298009" y="488294"/>
            <a:ext cx="5113200" cy="58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3200" u="none" cap="none" strike="noStrike">
                <a:solidFill>
                  <a:schemeClr val="lt1"/>
                </a:solidFill>
                <a:latin typeface="Quattrocento Sans"/>
                <a:ea typeface="Quattrocento Sans"/>
                <a:cs typeface="Quattrocento Sans"/>
                <a:sym typeface="Quattrocento Sans"/>
              </a:rPr>
              <a:t>What’s a time capsule?</a:t>
            </a:r>
            <a:endParaRPr b="1" sz="3200">
              <a:solidFill>
                <a:schemeClr val="lt1"/>
              </a:solidFill>
              <a:latin typeface="Quattrocento Sans"/>
              <a:ea typeface="Quattrocento Sans"/>
              <a:cs typeface="Quattrocento Sans"/>
              <a:sym typeface="Quattrocento Sans"/>
            </a:endParaRPr>
          </a:p>
        </p:txBody>
      </p:sp>
      <p:pic>
        <p:nvPicPr>
          <p:cNvPr id="156" name="Google Shape;156;ge178e3584c_0_2"/>
          <p:cNvPicPr preferRelativeResize="0"/>
          <p:nvPr/>
        </p:nvPicPr>
        <p:blipFill rotWithShape="1">
          <a:blip r:embed="rId4">
            <a:alphaModFix/>
          </a:blip>
          <a:srcRect b="0" l="0" r="0" t="0"/>
          <a:stretch/>
        </p:blipFill>
        <p:spPr>
          <a:xfrm>
            <a:off x="1397725" y="1573979"/>
            <a:ext cx="2890702" cy="1916661"/>
          </a:xfrm>
          <a:prstGeom prst="rect">
            <a:avLst/>
          </a:prstGeom>
          <a:noFill/>
          <a:ln>
            <a:noFill/>
          </a:ln>
        </p:spPr>
      </p:pic>
      <p:pic>
        <p:nvPicPr>
          <p:cNvPr id="157" name="Google Shape;157;ge178e3584c_0_2"/>
          <p:cNvPicPr preferRelativeResize="0"/>
          <p:nvPr/>
        </p:nvPicPr>
        <p:blipFill rotWithShape="1">
          <a:blip r:embed="rId5">
            <a:alphaModFix/>
          </a:blip>
          <a:srcRect b="0" l="0" r="0" t="0"/>
          <a:stretch/>
        </p:blipFill>
        <p:spPr>
          <a:xfrm>
            <a:off x="8251370" y="1760784"/>
            <a:ext cx="2962275" cy="1543050"/>
          </a:xfrm>
          <a:prstGeom prst="rect">
            <a:avLst/>
          </a:prstGeom>
          <a:noFill/>
          <a:ln>
            <a:noFill/>
          </a:ln>
        </p:spPr>
      </p:pic>
      <p:pic>
        <p:nvPicPr>
          <p:cNvPr descr="Screen Clipping" id="158" name="Google Shape;158;ge178e3584c_0_2"/>
          <p:cNvPicPr preferRelativeResize="0"/>
          <p:nvPr/>
        </p:nvPicPr>
        <p:blipFill rotWithShape="1">
          <a:blip r:embed="rId6">
            <a:alphaModFix/>
          </a:blip>
          <a:srcRect b="0" l="0" r="0" t="0"/>
          <a:stretch/>
        </p:blipFill>
        <p:spPr>
          <a:xfrm>
            <a:off x="2191767" y="4254858"/>
            <a:ext cx="8523228" cy="17540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
          <p:cNvSpPr/>
          <p:nvPr/>
        </p:nvSpPr>
        <p:spPr>
          <a:xfrm>
            <a:off x="3286697" y="2844163"/>
            <a:ext cx="6460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u="sng">
                <a:solidFill>
                  <a:schemeClr val="lt1"/>
                </a:solidFill>
                <a:latin typeface="Lustria"/>
                <a:ea typeface="Lustria"/>
                <a:cs typeface="Lustria"/>
                <a:sym typeface="Lustria"/>
                <a:hlinkClick r:id="rId3">
                  <a:extLst>
                    <a:ext uri="{A12FA001-AC4F-418D-AE19-62706E023703}">
                      <ahyp:hlinkClr val="tx"/>
                    </a:ext>
                  </a:extLst>
                </a:hlinkClick>
              </a:rPr>
              <a:t>https://www.bbc.co.uk/programmes/p07b8l0n</a:t>
            </a:r>
            <a:r>
              <a:rPr lang="en-GB" sz="2400">
                <a:solidFill>
                  <a:schemeClr val="lt1"/>
                </a:solidFill>
                <a:latin typeface="Lustria"/>
                <a:ea typeface="Lustria"/>
                <a:cs typeface="Lustria"/>
                <a:sym typeface="Lustria"/>
              </a:rPr>
              <a:t> </a:t>
            </a:r>
            <a:endParaRPr sz="2400">
              <a:solidFill>
                <a:schemeClr val="lt1"/>
              </a:solidFill>
              <a:latin typeface="Lustria"/>
              <a:ea typeface="Lustria"/>
              <a:cs typeface="Lustria"/>
              <a:sym typeface="Lustria"/>
            </a:endParaRPr>
          </a:p>
        </p:txBody>
      </p:sp>
      <p:sp>
        <p:nvSpPr>
          <p:cNvPr id="164" name="Google Shape;164;p2"/>
          <p:cNvSpPr txBox="1"/>
          <p:nvPr/>
        </p:nvSpPr>
        <p:spPr>
          <a:xfrm>
            <a:off x="1802674" y="770709"/>
            <a:ext cx="8778240" cy="132343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Time capsules are fascinating things that help to unlock the past and to help us understand what daily life was like for those that lived before us…follow the link below to find out what the Victorians left behind for a hospital in Enfield to discover!!</a:t>
            </a:r>
            <a:endParaRPr b="1" sz="2000">
              <a:solidFill>
                <a:schemeClr val="dk1"/>
              </a:solidFill>
              <a:latin typeface="Quattrocento Sans"/>
              <a:ea typeface="Quattrocento Sans"/>
              <a:cs typeface="Quattrocento Sans"/>
              <a:sym typeface="Quattrocento Sans"/>
            </a:endParaRPr>
          </a:p>
        </p:txBody>
      </p:sp>
      <p:pic>
        <p:nvPicPr>
          <p:cNvPr id="165" name="Google Shape;165;p2"/>
          <p:cNvPicPr preferRelativeResize="0"/>
          <p:nvPr/>
        </p:nvPicPr>
        <p:blipFill rotWithShape="1">
          <a:blip r:embed="rId4">
            <a:alphaModFix/>
          </a:blip>
          <a:srcRect b="0" l="0" r="0" t="0"/>
          <a:stretch/>
        </p:blipFill>
        <p:spPr>
          <a:xfrm>
            <a:off x="4190454" y="4055843"/>
            <a:ext cx="4653099" cy="20318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nvSpPr>
        <p:spPr>
          <a:xfrm>
            <a:off x="822957" y="156755"/>
            <a:ext cx="1114261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lt1"/>
                </a:solidFill>
                <a:latin typeface="Quattrocento Sans"/>
                <a:ea typeface="Quattrocento Sans"/>
                <a:cs typeface="Quattrocento Sans"/>
                <a:sym typeface="Quattrocento Sans"/>
              </a:rPr>
              <a:t>At MCA, we love looking at the evidence that people have left behind-possibly because we are nosey- but also so we can pick up clues that help us to understand more about the past.</a:t>
            </a:r>
            <a:endParaRPr b="1" sz="2400">
              <a:solidFill>
                <a:schemeClr val="lt1"/>
              </a:solidFill>
              <a:latin typeface="Quattrocento Sans"/>
              <a:ea typeface="Quattrocento Sans"/>
              <a:cs typeface="Quattrocento Sans"/>
              <a:sym typeface="Quattrocento Sans"/>
            </a:endParaRPr>
          </a:p>
        </p:txBody>
      </p:sp>
      <p:pic>
        <p:nvPicPr>
          <p:cNvPr id="171" name="Google Shape;171;p3"/>
          <p:cNvPicPr preferRelativeResize="0"/>
          <p:nvPr/>
        </p:nvPicPr>
        <p:blipFill rotWithShape="1">
          <a:blip r:embed="rId3">
            <a:alphaModFix/>
          </a:blip>
          <a:srcRect b="0" l="0" r="0" t="0"/>
          <a:stretch/>
        </p:blipFill>
        <p:spPr>
          <a:xfrm>
            <a:off x="3792267" y="1170271"/>
            <a:ext cx="5427073" cy="4070305"/>
          </a:xfrm>
          <a:prstGeom prst="rect">
            <a:avLst/>
          </a:prstGeom>
          <a:noFill/>
          <a:ln>
            <a:noFill/>
          </a:ln>
        </p:spPr>
      </p:pic>
      <p:sp>
        <p:nvSpPr>
          <p:cNvPr id="172" name="Google Shape;172;p3"/>
          <p:cNvSpPr txBox="1"/>
          <p:nvPr/>
        </p:nvSpPr>
        <p:spPr>
          <a:xfrm>
            <a:off x="391886" y="5394959"/>
            <a:ext cx="1126018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lt1"/>
                </a:solidFill>
                <a:latin typeface="Quattrocento Sans"/>
                <a:ea typeface="Quattrocento Sans"/>
                <a:cs typeface="Quattrocento Sans"/>
                <a:sym typeface="Quattrocento Sans"/>
              </a:rPr>
              <a:t>Over the next few slides, we are going to lay out some object that could be in a time capsule from another time in History. We want you to help us to work out what the objects are and what they might have been used for!</a:t>
            </a:r>
            <a:endParaRPr b="1" sz="24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4"/>
          <p:cNvPicPr preferRelativeResize="0"/>
          <p:nvPr/>
        </p:nvPicPr>
        <p:blipFill rotWithShape="1">
          <a:blip r:embed="rId3">
            <a:alphaModFix/>
          </a:blip>
          <a:srcRect b="0" l="0" r="0" t="0"/>
          <a:stretch/>
        </p:blipFill>
        <p:spPr>
          <a:xfrm>
            <a:off x="876006" y="2202637"/>
            <a:ext cx="10040982" cy="3999323"/>
          </a:xfrm>
          <a:prstGeom prst="rect">
            <a:avLst/>
          </a:prstGeom>
          <a:noFill/>
          <a:ln>
            <a:noFill/>
          </a:ln>
        </p:spPr>
      </p:pic>
      <p:pic>
        <p:nvPicPr>
          <p:cNvPr id="178" name="Google Shape;178;p4"/>
          <p:cNvPicPr preferRelativeResize="0"/>
          <p:nvPr/>
        </p:nvPicPr>
        <p:blipFill rotWithShape="1">
          <a:blip r:embed="rId4">
            <a:alphaModFix/>
          </a:blip>
          <a:srcRect b="0" l="0" r="0" t="0"/>
          <a:stretch/>
        </p:blipFill>
        <p:spPr>
          <a:xfrm>
            <a:off x="7540277" y="4506242"/>
            <a:ext cx="3947715" cy="2073800"/>
          </a:xfrm>
          <a:prstGeom prst="rect">
            <a:avLst/>
          </a:prstGeom>
          <a:noFill/>
          <a:ln>
            <a:noFill/>
          </a:ln>
        </p:spPr>
      </p:pic>
      <p:pic>
        <p:nvPicPr>
          <p:cNvPr id="179" name="Google Shape;179;p4"/>
          <p:cNvPicPr preferRelativeResize="0"/>
          <p:nvPr/>
        </p:nvPicPr>
        <p:blipFill rotWithShape="1">
          <a:blip r:embed="rId5">
            <a:alphaModFix/>
          </a:blip>
          <a:srcRect b="0" l="0" r="0" t="0"/>
          <a:stretch/>
        </p:blipFill>
        <p:spPr>
          <a:xfrm>
            <a:off x="7540277" y="2202637"/>
            <a:ext cx="2564672" cy="1751339"/>
          </a:xfrm>
          <a:prstGeom prst="rect">
            <a:avLst/>
          </a:prstGeom>
          <a:noFill/>
          <a:ln>
            <a:noFill/>
          </a:ln>
        </p:spPr>
      </p:pic>
      <p:sp>
        <p:nvSpPr>
          <p:cNvPr id="180" name="Google Shape;180;p4"/>
          <p:cNvSpPr txBox="1"/>
          <p:nvPr/>
        </p:nvSpPr>
        <p:spPr>
          <a:xfrm>
            <a:off x="8078279" y="69983"/>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A dice used for gambling</a:t>
            </a:r>
            <a:endParaRPr b="1" sz="2000">
              <a:solidFill>
                <a:schemeClr val="lt1"/>
              </a:solidFill>
              <a:latin typeface="Quattrocento Sans"/>
              <a:ea typeface="Quattrocento Sans"/>
              <a:cs typeface="Quattrocento Sans"/>
              <a:sym typeface="Quattrocento Sans"/>
            </a:endParaRPr>
          </a:p>
        </p:txBody>
      </p:sp>
      <p:sp>
        <p:nvSpPr>
          <p:cNvPr id="181" name="Google Shape;181;p4"/>
          <p:cNvSpPr txBox="1"/>
          <p:nvPr/>
        </p:nvSpPr>
        <p:spPr>
          <a:xfrm>
            <a:off x="7985775" y="459079"/>
            <a:ext cx="30567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Henry V’s ‘Great Seal’</a:t>
            </a:r>
            <a:endParaRPr b="1" sz="2000">
              <a:solidFill>
                <a:schemeClr val="lt1"/>
              </a:solidFill>
              <a:latin typeface="Quattrocento Sans"/>
              <a:ea typeface="Quattrocento Sans"/>
              <a:cs typeface="Quattrocento Sans"/>
              <a:sym typeface="Quattrocento Sans"/>
            </a:endParaRPr>
          </a:p>
        </p:txBody>
      </p:sp>
      <p:sp>
        <p:nvSpPr>
          <p:cNvPr id="182" name="Google Shape;182;p4"/>
          <p:cNvSpPr txBox="1"/>
          <p:nvPr/>
        </p:nvSpPr>
        <p:spPr>
          <a:xfrm>
            <a:off x="8097794" y="773931"/>
            <a:ext cx="385985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A brooch</a:t>
            </a:r>
            <a:endParaRPr b="1" sz="2000">
              <a:solidFill>
                <a:schemeClr val="lt1"/>
              </a:solidFill>
              <a:latin typeface="Quattrocento Sans"/>
              <a:ea typeface="Quattrocento Sans"/>
              <a:cs typeface="Quattrocento Sans"/>
              <a:sym typeface="Quattrocento Sans"/>
            </a:endParaRPr>
          </a:p>
        </p:txBody>
      </p:sp>
      <p:sp>
        <p:nvSpPr>
          <p:cNvPr id="183" name="Google Shape;183;p4"/>
          <p:cNvSpPr txBox="1"/>
          <p:nvPr/>
        </p:nvSpPr>
        <p:spPr>
          <a:xfrm>
            <a:off x="8097793" y="1117600"/>
            <a:ext cx="3390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Medieval water bottles!</a:t>
            </a:r>
            <a:endParaRPr b="1" sz="2000">
              <a:solidFill>
                <a:schemeClr val="lt1"/>
              </a:solidFill>
              <a:latin typeface="Quattrocento Sans"/>
              <a:ea typeface="Quattrocento Sans"/>
              <a:cs typeface="Quattrocento Sans"/>
              <a:sym typeface="Quattrocento Sans"/>
            </a:endParaRPr>
          </a:p>
        </p:txBody>
      </p:sp>
      <p:sp>
        <p:nvSpPr>
          <p:cNvPr id="184" name="Google Shape;184;p4"/>
          <p:cNvSpPr txBox="1"/>
          <p:nvPr/>
        </p:nvSpPr>
        <p:spPr>
          <a:xfrm>
            <a:off x="8078279" y="1447361"/>
            <a:ext cx="280527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Quattrocento Sans"/>
                <a:ea typeface="Quattrocento Sans"/>
                <a:cs typeface="Quattrocento Sans"/>
                <a:sym typeface="Quattrocento Sans"/>
              </a:rPr>
              <a:t> A </a:t>
            </a:r>
            <a:r>
              <a:rPr b="1" lang="en-GB" sz="2000">
                <a:solidFill>
                  <a:schemeClr val="lt1"/>
                </a:solidFill>
                <a:latin typeface="Quattrocento Sans"/>
                <a:ea typeface="Quattrocento Sans"/>
                <a:cs typeface="Quattrocento Sans"/>
                <a:sym typeface="Quattrocento Sans"/>
              </a:rPr>
              <a:t>3 person toilet</a:t>
            </a:r>
            <a:endParaRPr b="1" sz="2000">
              <a:solidFill>
                <a:schemeClr val="lt1"/>
              </a:solidFill>
              <a:latin typeface="Quattrocento Sans"/>
              <a:ea typeface="Quattrocento Sans"/>
              <a:cs typeface="Quattrocento Sans"/>
              <a:sym typeface="Quattrocento Sans"/>
            </a:endParaRPr>
          </a:p>
        </p:txBody>
      </p:sp>
      <p:sp>
        <p:nvSpPr>
          <p:cNvPr id="185" name="Google Shape;185;p4"/>
          <p:cNvSpPr/>
          <p:nvPr/>
        </p:nvSpPr>
        <p:spPr>
          <a:xfrm>
            <a:off x="1476916" y="270038"/>
            <a:ext cx="4221727" cy="1685292"/>
          </a:xfrm>
          <a:prstGeom prst="wedgeEllipseCallout">
            <a:avLst>
              <a:gd fmla="val -75427" name="adj1"/>
              <a:gd fmla="val -50186" name="adj2"/>
            </a:avLst>
          </a:prstGeom>
          <a:solidFill>
            <a:schemeClr val="dk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186" name="Google Shape;186;p4"/>
          <p:cNvSpPr txBox="1"/>
          <p:nvPr/>
        </p:nvSpPr>
        <p:spPr>
          <a:xfrm>
            <a:off x="1822320" y="686467"/>
            <a:ext cx="353091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lt1"/>
                </a:solidFill>
                <a:latin typeface="Quattrocento Sans"/>
                <a:ea typeface="Quattrocento Sans"/>
                <a:cs typeface="Quattrocento Sans"/>
                <a:sym typeface="Quattrocento Sans"/>
              </a:rPr>
              <a:t>Do you know the dates for the Medieval period?</a:t>
            </a:r>
            <a:endParaRPr b="1" sz="2000">
              <a:solidFill>
                <a:schemeClr val="lt1"/>
              </a:solidFill>
              <a:latin typeface="Quattrocento Sans"/>
              <a:ea typeface="Quattrocento Sans"/>
              <a:cs typeface="Quattrocento Sans"/>
              <a:sym typeface="Quattrocento Sans"/>
            </a:endParaRPr>
          </a:p>
        </p:txBody>
      </p:sp>
      <p:sp>
        <p:nvSpPr>
          <p:cNvPr id="187" name="Google Shape;187;p4"/>
          <p:cNvSpPr txBox="1"/>
          <p:nvPr/>
        </p:nvSpPr>
        <p:spPr>
          <a:xfrm>
            <a:off x="2785541" y="1370007"/>
            <a:ext cx="16044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c.500-1450!</a:t>
            </a:r>
            <a:endParaRPr b="1" sz="2000">
              <a:solidFill>
                <a:schemeClr val="lt1"/>
              </a:solidFill>
              <a:latin typeface="Quattrocento Sans"/>
              <a:ea typeface="Quattrocento Sans"/>
              <a:cs typeface="Quattrocento Sans"/>
              <a:sym typeface="Quattrocento Sans"/>
            </a:endParaRPr>
          </a:p>
        </p:txBody>
      </p:sp>
      <p:sp>
        <p:nvSpPr>
          <p:cNvPr id="188" name="Google Shape;188;p4"/>
          <p:cNvSpPr txBox="1"/>
          <p:nvPr/>
        </p:nvSpPr>
        <p:spPr>
          <a:xfrm>
            <a:off x="930018" y="2287676"/>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1.</a:t>
            </a:r>
            <a:endParaRPr b="1" sz="2000">
              <a:solidFill>
                <a:schemeClr val="dk1"/>
              </a:solidFill>
              <a:latin typeface="Quattrocento Sans"/>
              <a:ea typeface="Quattrocento Sans"/>
              <a:cs typeface="Quattrocento Sans"/>
              <a:sym typeface="Quattrocento Sans"/>
            </a:endParaRPr>
          </a:p>
        </p:txBody>
      </p:sp>
      <p:sp>
        <p:nvSpPr>
          <p:cNvPr id="189" name="Google Shape;189;p4"/>
          <p:cNvSpPr txBox="1"/>
          <p:nvPr/>
        </p:nvSpPr>
        <p:spPr>
          <a:xfrm flipH="1">
            <a:off x="1913254" y="4202298"/>
            <a:ext cx="53086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2.</a:t>
            </a:r>
            <a:endParaRPr b="1" sz="2000">
              <a:solidFill>
                <a:schemeClr val="dk1"/>
              </a:solidFill>
              <a:latin typeface="Quattrocento Sans"/>
              <a:ea typeface="Quattrocento Sans"/>
              <a:cs typeface="Quattrocento Sans"/>
              <a:sym typeface="Quattrocento Sans"/>
            </a:endParaRPr>
          </a:p>
        </p:txBody>
      </p:sp>
      <p:sp>
        <p:nvSpPr>
          <p:cNvPr id="190" name="Google Shape;190;p4"/>
          <p:cNvSpPr txBox="1"/>
          <p:nvPr/>
        </p:nvSpPr>
        <p:spPr>
          <a:xfrm>
            <a:off x="3959708" y="2261413"/>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3.</a:t>
            </a:r>
            <a:endParaRPr b="1" sz="2000">
              <a:solidFill>
                <a:schemeClr val="dk1"/>
              </a:solidFill>
              <a:latin typeface="Quattrocento Sans"/>
              <a:ea typeface="Quattrocento Sans"/>
              <a:cs typeface="Quattrocento Sans"/>
              <a:sym typeface="Quattrocento Sans"/>
            </a:endParaRPr>
          </a:p>
        </p:txBody>
      </p:sp>
      <p:sp>
        <p:nvSpPr>
          <p:cNvPr id="191" name="Google Shape;191;p4"/>
          <p:cNvSpPr txBox="1"/>
          <p:nvPr/>
        </p:nvSpPr>
        <p:spPr>
          <a:xfrm>
            <a:off x="7258563" y="2260807"/>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4.</a:t>
            </a:r>
            <a:endParaRPr b="1" sz="2000">
              <a:solidFill>
                <a:schemeClr val="dk1"/>
              </a:solidFill>
              <a:latin typeface="Quattrocento Sans"/>
              <a:ea typeface="Quattrocento Sans"/>
              <a:cs typeface="Quattrocento Sans"/>
              <a:sym typeface="Quattrocento Sans"/>
            </a:endParaRPr>
          </a:p>
        </p:txBody>
      </p:sp>
      <p:sp>
        <p:nvSpPr>
          <p:cNvPr id="192" name="Google Shape;192;p4"/>
          <p:cNvSpPr txBox="1"/>
          <p:nvPr/>
        </p:nvSpPr>
        <p:spPr>
          <a:xfrm>
            <a:off x="7027596" y="4306187"/>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5.</a:t>
            </a:r>
            <a:endParaRPr b="1" sz="2000">
              <a:solidFill>
                <a:schemeClr val="dk1"/>
              </a:solidFill>
              <a:latin typeface="Quattrocento Sans"/>
              <a:ea typeface="Quattrocento Sans"/>
              <a:cs typeface="Quattrocento Sans"/>
              <a:sym typeface="Quattrocento Sans"/>
            </a:endParaRPr>
          </a:p>
        </p:txBody>
      </p:sp>
      <p:pic>
        <p:nvPicPr>
          <p:cNvPr id="193" name="Google Shape;193;p4"/>
          <p:cNvPicPr preferRelativeResize="0"/>
          <p:nvPr/>
        </p:nvPicPr>
        <p:blipFill rotWithShape="1">
          <a:blip r:embed="rId6">
            <a:alphaModFix/>
          </a:blip>
          <a:srcRect b="1633" l="18598" r="15573" t="-1633"/>
          <a:stretch/>
        </p:blipFill>
        <p:spPr>
          <a:xfrm>
            <a:off x="1606712" y="2077893"/>
            <a:ext cx="1881051" cy="1600200"/>
          </a:xfrm>
          <a:prstGeom prst="rect">
            <a:avLst/>
          </a:prstGeom>
          <a:noFill/>
          <a:ln>
            <a:noFill/>
          </a:ln>
        </p:spPr>
      </p:pic>
      <p:pic>
        <p:nvPicPr>
          <p:cNvPr id="194" name="Google Shape;194;p4"/>
          <p:cNvPicPr preferRelativeResize="0"/>
          <p:nvPr/>
        </p:nvPicPr>
        <p:blipFill rotWithShape="1">
          <a:blip r:embed="rId7">
            <a:alphaModFix/>
          </a:blip>
          <a:srcRect b="0" l="0" r="0" t="0"/>
          <a:stretch/>
        </p:blipFill>
        <p:spPr>
          <a:xfrm>
            <a:off x="2527984" y="3966697"/>
            <a:ext cx="1919558" cy="1935436"/>
          </a:xfrm>
          <a:prstGeom prst="rect">
            <a:avLst/>
          </a:prstGeom>
          <a:noFill/>
          <a:ln>
            <a:noFill/>
          </a:ln>
        </p:spPr>
      </p:pic>
      <p:pic>
        <p:nvPicPr>
          <p:cNvPr id="195" name="Google Shape;195;p4"/>
          <p:cNvPicPr preferRelativeResize="0"/>
          <p:nvPr/>
        </p:nvPicPr>
        <p:blipFill rotWithShape="1">
          <a:blip r:embed="rId8">
            <a:alphaModFix/>
          </a:blip>
          <a:srcRect b="8449" l="16832" r="16119" t="8452"/>
          <a:stretch/>
        </p:blipFill>
        <p:spPr>
          <a:xfrm>
            <a:off x="4563811" y="1914033"/>
            <a:ext cx="2194560" cy="2039943"/>
          </a:xfrm>
          <a:prstGeom prst="rect">
            <a:avLst/>
          </a:prstGeom>
          <a:noFill/>
          <a:ln>
            <a:noFill/>
          </a:ln>
        </p:spPr>
      </p:pic>
      <p:sp>
        <p:nvSpPr>
          <p:cNvPr id="196" name="Google Shape;196;p4"/>
          <p:cNvSpPr txBox="1"/>
          <p:nvPr/>
        </p:nvSpPr>
        <p:spPr>
          <a:xfrm>
            <a:off x="68668" y="6275596"/>
            <a:ext cx="738923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Quattrocento Sans"/>
                <a:ea typeface="Quattrocento Sans"/>
                <a:cs typeface="Quattrocento Sans"/>
                <a:sym typeface="Quattrocento Sans"/>
              </a:rPr>
              <a:t>Expert historian question: Which of these objects do you think was most precious to medieval people? Think carefully!</a:t>
            </a:r>
            <a:endParaRPr b="1" sz="2000">
              <a:solidFill>
                <a:schemeClr val="lt1"/>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anim calcmode="lin" valueType="num">
                                      <p:cBhvr additive="base">
                                        <p:cTn dur="500"/>
                                        <p:tgtEl>
                                          <p:spTgt spid="18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500"/>
                                        <p:tgtEl>
                                          <p:spTgt spid="1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1">
                                            <p:txEl>
                                              <p:pRg end="0" st="0"/>
                                            </p:txEl>
                                          </p:spTgt>
                                        </p:tgtEl>
                                        <p:attrNameLst>
                                          <p:attrName>style.visibility</p:attrName>
                                        </p:attrNameLst>
                                      </p:cBhvr>
                                      <p:to>
                                        <p:strVal val="visible"/>
                                      </p:to>
                                    </p:set>
                                    <p:anim calcmode="lin" valueType="num">
                                      <p:cBhvr additive="base">
                                        <p:cTn dur="500"/>
                                        <p:tgtEl>
                                          <p:spTgt spid="18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 calcmode="lin" valueType="num">
                                      <p:cBhvr additive="base">
                                        <p:cTn dur="500"/>
                                        <p:tgtEl>
                                          <p:spTgt spid="18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 calcmode="lin" valueType="num">
                                      <p:cBhvr additive="base">
                                        <p:cTn dur="500"/>
                                        <p:tgtEl>
                                          <p:spTgt spid="18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anim calcmode="lin" valueType="num">
                                      <p:cBhvr additive="base">
                                        <p:cTn dur="500"/>
                                        <p:tgtEl>
                                          <p:spTgt spid="18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5"/>
          <p:cNvSpPr/>
          <p:nvPr/>
        </p:nvSpPr>
        <p:spPr>
          <a:xfrm>
            <a:off x="1476916" y="270038"/>
            <a:ext cx="4221727" cy="1685292"/>
          </a:xfrm>
          <a:prstGeom prst="wedgeEllipseCallout">
            <a:avLst>
              <a:gd fmla="val -75427" name="adj1"/>
              <a:gd fmla="val -50186" name="adj2"/>
            </a:avLst>
          </a:prstGeom>
          <a:solidFill>
            <a:schemeClr val="dk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02" name="Google Shape;202;p5"/>
          <p:cNvSpPr txBox="1"/>
          <p:nvPr/>
        </p:nvSpPr>
        <p:spPr>
          <a:xfrm>
            <a:off x="1706777" y="474394"/>
            <a:ext cx="355454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lt1"/>
                </a:solidFill>
                <a:latin typeface="Quattrocento Sans"/>
                <a:ea typeface="Quattrocento Sans"/>
                <a:cs typeface="Quattrocento Sans"/>
                <a:sym typeface="Quattrocento Sans"/>
              </a:rPr>
              <a:t>Do you know the dates for the Early Modern period</a:t>
            </a:r>
            <a:r>
              <a:rPr b="1" lang="en-GB" sz="2000">
                <a:solidFill>
                  <a:schemeClr val="lt1"/>
                </a:solidFill>
                <a:latin typeface="Arial Narrow"/>
                <a:ea typeface="Arial Narrow"/>
                <a:cs typeface="Arial Narrow"/>
                <a:sym typeface="Arial Narrow"/>
              </a:rPr>
              <a:t>?</a:t>
            </a:r>
            <a:endParaRPr b="1" sz="2000">
              <a:solidFill>
                <a:schemeClr val="lt1"/>
              </a:solidFill>
              <a:latin typeface="Arial Narrow"/>
              <a:ea typeface="Arial Narrow"/>
              <a:cs typeface="Arial Narrow"/>
              <a:sym typeface="Arial Narrow"/>
            </a:endParaRPr>
          </a:p>
        </p:txBody>
      </p:sp>
      <p:sp>
        <p:nvSpPr>
          <p:cNvPr id="203" name="Google Shape;203;p5"/>
          <p:cNvSpPr txBox="1"/>
          <p:nvPr/>
        </p:nvSpPr>
        <p:spPr>
          <a:xfrm>
            <a:off x="2583499" y="1182280"/>
            <a:ext cx="1801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1500-1700!</a:t>
            </a:r>
            <a:endParaRPr b="1" sz="2000">
              <a:solidFill>
                <a:schemeClr val="lt1"/>
              </a:solidFill>
              <a:latin typeface="Quattrocento Sans"/>
              <a:ea typeface="Quattrocento Sans"/>
              <a:cs typeface="Quattrocento Sans"/>
              <a:sym typeface="Quattrocento Sans"/>
            </a:endParaRPr>
          </a:p>
        </p:txBody>
      </p:sp>
      <p:sp>
        <p:nvSpPr>
          <p:cNvPr id="204" name="Google Shape;204;p5"/>
          <p:cNvSpPr/>
          <p:nvPr/>
        </p:nvSpPr>
        <p:spPr>
          <a:xfrm>
            <a:off x="925586" y="2501153"/>
            <a:ext cx="10020319" cy="3980329"/>
          </a:xfrm>
          <a:prstGeom prst="rect">
            <a:avLst/>
          </a:prstGeom>
          <a:solidFill>
            <a:schemeClr val="l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pic>
        <p:nvPicPr>
          <p:cNvPr id="205" name="Google Shape;205;p5"/>
          <p:cNvPicPr preferRelativeResize="0"/>
          <p:nvPr/>
        </p:nvPicPr>
        <p:blipFill rotWithShape="1">
          <a:blip r:embed="rId3">
            <a:alphaModFix/>
          </a:blip>
          <a:srcRect b="0" l="0" r="0" t="0"/>
          <a:stretch/>
        </p:blipFill>
        <p:spPr>
          <a:xfrm>
            <a:off x="1060057" y="2828879"/>
            <a:ext cx="2596963" cy="1569141"/>
          </a:xfrm>
          <a:prstGeom prst="rect">
            <a:avLst/>
          </a:prstGeom>
          <a:noFill/>
          <a:ln>
            <a:noFill/>
          </a:ln>
        </p:spPr>
      </p:pic>
      <p:sp>
        <p:nvSpPr>
          <p:cNvPr id="206" name="Google Shape;206;p5"/>
          <p:cNvSpPr txBox="1"/>
          <p:nvPr/>
        </p:nvSpPr>
        <p:spPr>
          <a:xfrm>
            <a:off x="8078279" y="69983"/>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container for holy relics</a:t>
            </a:r>
            <a:endParaRPr b="1" sz="2000">
              <a:solidFill>
                <a:schemeClr val="lt1"/>
              </a:solidFill>
              <a:latin typeface="Quattrocento Sans"/>
              <a:ea typeface="Quattrocento Sans"/>
              <a:cs typeface="Quattrocento Sans"/>
              <a:sym typeface="Quattrocento Sans"/>
            </a:endParaRPr>
          </a:p>
        </p:txBody>
      </p:sp>
      <p:pic>
        <p:nvPicPr>
          <p:cNvPr descr="Screen Clipping" id="207" name="Google Shape;207;p5"/>
          <p:cNvPicPr preferRelativeResize="0"/>
          <p:nvPr/>
        </p:nvPicPr>
        <p:blipFill rotWithShape="1">
          <a:blip r:embed="rId4">
            <a:alphaModFix/>
          </a:blip>
          <a:srcRect b="9053" l="5135" r="8944" t="2588"/>
          <a:stretch/>
        </p:blipFill>
        <p:spPr>
          <a:xfrm>
            <a:off x="3484047" y="4630657"/>
            <a:ext cx="1519518" cy="1618187"/>
          </a:xfrm>
          <a:prstGeom prst="rect">
            <a:avLst/>
          </a:prstGeom>
          <a:noFill/>
          <a:ln>
            <a:noFill/>
          </a:ln>
        </p:spPr>
      </p:pic>
      <p:sp>
        <p:nvSpPr>
          <p:cNvPr id="208" name="Google Shape;208;p5"/>
          <p:cNvSpPr txBox="1"/>
          <p:nvPr/>
        </p:nvSpPr>
        <p:spPr>
          <a:xfrm>
            <a:off x="8078279" y="470093"/>
            <a:ext cx="387937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Ivory teeth dentures (fake teeth!)</a:t>
            </a:r>
            <a:endParaRPr b="1" sz="2000">
              <a:solidFill>
                <a:schemeClr val="lt1"/>
              </a:solidFill>
              <a:latin typeface="Quattrocento Sans"/>
              <a:ea typeface="Quattrocento Sans"/>
              <a:cs typeface="Quattrocento Sans"/>
              <a:sym typeface="Quattrocento Sans"/>
            </a:endParaRPr>
          </a:p>
        </p:txBody>
      </p:sp>
      <p:pic>
        <p:nvPicPr>
          <p:cNvPr id="209" name="Google Shape;209;p5"/>
          <p:cNvPicPr preferRelativeResize="0"/>
          <p:nvPr/>
        </p:nvPicPr>
        <p:blipFill rotWithShape="1">
          <a:blip r:embed="rId5">
            <a:alphaModFix/>
          </a:blip>
          <a:srcRect b="0" l="0" r="0" t="0"/>
          <a:stretch/>
        </p:blipFill>
        <p:spPr>
          <a:xfrm>
            <a:off x="4855577" y="2103072"/>
            <a:ext cx="3222702" cy="2121272"/>
          </a:xfrm>
          <a:prstGeom prst="rect">
            <a:avLst/>
          </a:prstGeom>
          <a:noFill/>
          <a:ln>
            <a:noFill/>
          </a:ln>
        </p:spPr>
      </p:pic>
      <p:pic>
        <p:nvPicPr>
          <p:cNvPr descr="Screen Clipping" id="210" name="Google Shape;210;p5"/>
          <p:cNvPicPr preferRelativeResize="0"/>
          <p:nvPr/>
        </p:nvPicPr>
        <p:blipFill rotWithShape="1">
          <a:blip r:embed="rId6">
            <a:alphaModFix/>
          </a:blip>
          <a:srcRect b="2311" l="22022" r="19661" t="3674"/>
          <a:stretch/>
        </p:blipFill>
        <p:spPr>
          <a:xfrm rot="-5400000">
            <a:off x="7039306" y="3754344"/>
            <a:ext cx="1045440" cy="3370812"/>
          </a:xfrm>
          <a:prstGeom prst="rect">
            <a:avLst/>
          </a:prstGeom>
          <a:noFill/>
          <a:ln>
            <a:noFill/>
          </a:ln>
        </p:spPr>
      </p:pic>
      <p:sp>
        <p:nvSpPr>
          <p:cNvPr id="211" name="Google Shape;211;p5"/>
          <p:cNvSpPr txBox="1"/>
          <p:nvPr/>
        </p:nvSpPr>
        <p:spPr>
          <a:xfrm>
            <a:off x="8078279" y="1055477"/>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royal bed</a:t>
            </a:r>
            <a:endParaRPr b="1" sz="2000">
              <a:solidFill>
                <a:schemeClr val="lt1"/>
              </a:solidFill>
              <a:latin typeface="Quattrocento Sans"/>
              <a:ea typeface="Quattrocento Sans"/>
              <a:cs typeface="Quattrocento Sans"/>
              <a:sym typeface="Quattrocento Sans"/>
            </a:endParaRPr>
          </a:p>
        </p:txBody>
      </p:sp>
      <p:sp>
        <p:nvSpPr>
          <p:cNvPr id="212" name="Google Shape;212;p5"/>
          <p:cNvSpPr txBox="1"/>
          <p:nvPr/>
        </p:nvSpPr>
        <p:spPr>
          <a:xfrm>
            <a:off x="8080410" y="1420069"/>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scroll holder</a:t>
            </a:r>
            <a:endParaRPr b="1" sz="2000">
              <a:solidFill>
                <a:schemeClr val="lt1"/>
              </a:solidFill>
              <a:latin typeface="Quattrocento Sans"/>
              <a:ea typeface="Quattrocento Sans"/>
              <a:cs typeface="Quattrocento Sans"/>
              <a:sym typeface="Quattrocento Sans"/>
            </a:endParaRPr>
          </a:p>
        </p:txBody>
      </p:sp>
      <p:pic>
        <p:nvPicPr>
          <p:cNvPr id="213" name="Google Shape;213;p5"/>
          <p:cNvPicPr preferRelativeResize="0"/>
          <p:nvPr/>
        </p:nvPicPr>
        <p:blipFill rotWithShape="1">
          <a:blip r:embed="rId7">
            <a:alphaModFix/>
          </a:blip>
          <a:srcRect b="0" l="0" r="0" t="0"/>
          <a:stretch/>
        </p:blipFill>
        <p:spPr>
          <a:xfrm>
            <a:off x="9247432" y="2131661"/>
            <a:ext cx="2015348" cy="2262318"/>
          </a:xfrm>
          <a:prstGeom prst="rect">
            <a:avLst/>
          </a:prstGeom>
          <a:noFill/>
          <a:ln>
            <a:noFill/>
          </a:ln>
        </p:spPr>
      </p:pic>
      <p:sp>
        <p:nvSpPr>
          <p:cNvPr id="214" name="Google Shape;214;p5"/>
          <p:cNvSpPr txBox="1"/>
          <p:nvPr/>
        </p:nvSpPr>
        <p:spPr>
          <a:xfrm>
            <a:off x="925586" y="2501153"/>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1.</a:t>
            </a:r>
            <a:endParaRPr b="1" sz="2000">
              <a:solidFill>
                <a:schemeClr val="dk1"/>
              </a:solidFill>
              <a:latin typeface="Quattrocento Sans"/>
              <a:ea typeface="Quattrocento Sans"/>
              <a:cs typeface="Quattrocento Sans"/>
              <a:sym typeface="Quattrocento Sans"/>
            </a:endParaRPr>
          </a:p>
        </p:txBody>
      </p:sp>
      <p:sp>
        <p:nvSpPr>
          <p:cNvPr id="215" name="Google Shape;215;p5"/>
          <p:cNvSpPr txBox="1"/>
          <p:nvPr/>
        </p:nvSpPr>
        <p:spPr>
          <a:xfrm>
            <a:off x="2952019" y="4493654"/>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2.</a:t>
            </a:r>
            <a:endParaRPr b="1" sz="2000">
              <a:solidFill>
                <a:schemeClr val="dk1"/>
              </a:solidFill>
              <a:latin typeface="Quattrocento Sans"/>
              <a:ea typeface="Quattrocento Sans"/>
              <a:cs typeface="Quattrocento Sans"/>
              <a:sym typeface="Quattrocento Sans"/>
            </a:endParaRPr>
          </a:p>
        </p:txBody>
      </p:sp>
      <p:sp>
        <p:nvSpPr>
          <p:cNvPr id="216" name="Google Shape;216;p5"/>
          <p:cNvSpPr txBox="1"/>
          <p:nvPr/>
        </p:nvSpPr>
        <p:spPr>
          <a:xfrm>
            <a:off x="4538702" y="2480313"/>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3.</a:t>
            </a:r>
            <a:endParaRPr b="1" sz="2000">
              <a:solidFill>
                <a:schemeClr val="dk1"/>
              </a:solidFill>
              <a:latin typeface="Quattrocento Sans"/>
              <a:ea typeface="Quattrocento Sans"/>
              <a:cs typeface="Quattrocento Sans"/>
              <a:sym typeface="Quattrocento Sans"/>
            </a:endParaRPr>
          </a:p>
        </p:txBody>
      </p:sp>
      <p:sp>
        <p:nvSpPr>
          <p:cNvPr id="217" name="Google Shape;217;p5"/>
          <p:cNvSpPr txBox="1"/>
          <p:nvPr/>
        </p:nvSpPr>
        <p:spPr>
          <a:xfrm>
            <a:off x="5483490" y="4723281"/>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4.</a:t>
            </a:r>
            <a:endParaRPr b="1" sz="2000">
              <a:solidFill>
                <a:schemeClr val="dk1"/>
              </a:solidFill>
              <a:latin typeface="Quattrocento Sans"/>
              <a:ea typeface="Quattrocento Sans"/>
              <a:cs typeface="Quattrocento Sans"/>
              <a:sym typeface="Quattrocento Sans"/>
            </a:endParaRPr>
          </a:p>
        </p:txBody>
      </p:sp>
      <p:sp>
        <p:nvSpPr>
          <p:cNvPr id="218" name="Google Shape;218;p5"/>
          <p:cNvSpPr txBox="1"/>
          <p:nvPr/>
        </p:nvSpPr>
        <p:spPr>
          <a:xfrm>
            <a:off x="8898058" y="2480313"/>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5.</a:t>
            </a:r>
            <a:endParaRPr b="1" sz="2000">
              <a:solidFill>
                <a:schemeClr val="dk1"/>
              </a:solidFill>
              <a:latin typeface="Quattrocento Sans"/>
              <a:ea typeface="Quattrocento Sans"/>
              <a:cs typeface="Quattrocento Sans"/>
              <a:sym typeface="Quattrocento Sans"/>
            </a:endParaRPr>
          </a:p>
        </p:txBody>
      </p:sp>
      <p:sp>
        <p:nvSpPr>
          <p:cNvPr id="219" name="Google Shape;219;p5"/>
          <p:cNvSpPr txBox="1"/>
          <p:nvPr/>
        </p:nvSpPr>
        <p:spPr>
          <a:xfrm>
            <a:off x="8078279" y="1759542"/>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container for salt</a:t>
            </a:r>
            <a:endParaRPr b="1" sz="2000">
              <a:solidFill>
                <a:schemeClr val="lt1"/>
              </a:solidFill>
              <a:latin typeface="Quattrocento Sans"/>
              <a:ea typeface="Quattrocento Sans"/>
              <a:cs typeface="Quattrocento Sans"/>
              <a:sym typeface="Quattrocento Sans"/>
            </a:endParaRPr>
          </a:p>
        </p:txBody>
      </p:sp>
      <p:sp>
        <p:nvSpPr>
          <p:cNvPr id="220" name="Google Shape;220;p5"/>
          <p:cNvSpPr txBox="1"/>
          <p:nvPr/>
        </p:nvSpPr>
        <p:spPr>
          <a:xfrm>
            <a:off x="-76125" y="6422873"/>
            <a:ext cx="1170206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Expert historian question: T</a:t>
            </a:r>
            <a:r>
              <a:rPr b="1" lang="en-GB" sz="1800">
                <a:solidFill>
                  <a:schemeClr val="lt1"/>
                </a:solidFill>
                <a:latin typeface="Quattrocento Sans"/>
                <a:ea typeface="Quattrocento Sans"/>
                <a:cs typeface="Quattrocento Sans"/>
                <a:sym typeface="Quattrocento Sans"/>
              </a:rPr>
              <a:t>he salt cellar is very fancy, so what might that tell us about salt? </a:t>
            </a:r>
            <a:r>
              <a:rPr b="1" lang="en-GB" sz="2000">
                <a:solidFill>
                  <a:schemeClr val="lt1"/>
                </a:solidFill>
                <a:latin typeface="Quattrocento Sans"/>
                <a:ea typeface="Quattrocento Sans"/>
                <a:cs typeface="Quattrocento Sans"/>
                <a:sym typeface="Quattrocento Sans"/>
              </a:rPr>
              <a:t> </a:t>
            </a:r>
            <a:endParaRPr b="1" sz="2000">
              <a:solidFill>
                <a:schemeClr val="lt1"/>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anim calcmode="lin" valueType="num">
                                      <p:cBhvr additive="base">
                                        <p:cTn dur="500"/>
                                        <p:tgtEl>
                                          <p:spTgt spid="20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p:tgtEl>
                                          <p:spTgt spid="2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500"/>
                                        <p:tgtEl>
                                          <p:spTgt spid="2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500"/>
                                        <p:tgtEl>
                                          <p:spTgt spid="2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500"/>
                                        <p:tgtEl>
                                          <p:spTgt spid="2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6"/>
          <p:cNvSpPr/>
          <p:nvPr/>
        </p:nvSpPr>
        <p:spPr>
          <a:xfrm>
            <a:off x="1476916" y="270038"/>
            <a:ext cx="4221727" cy="1685292"/>
          </a:xfrm>
          <a:prstGeom prst="wedgeEllipseCallout">
            <a:avLst>
              <a:gd fmla="val -75427" name="adj1"/>
              <a:gd fmla="val -50186" name="adj2"/>
            </a:avLst>
          </a:prstGeom>
          <a:solidFill>
            <a:schemeClr val="dk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sp>
        <p:nvSpPr>
          <p:cNvPr id="226" name="Google Shape;226;p6"/>
          <p:cNvSpPr txBox="1"/>
          <p:nvPr/>
        </p:nvSpPr>
        <p:spPr>
          <a:xfrm>
            <a:off x="1539862" y="497823"/>
            <a:ext cx="409583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lt1"/>
                </a:solidFill>
                <a:latin typeface="Quattrocento Sans"/>
                <a:ea typeface="Quattrocento Sans"/>
                <a:cs typeface="Quattrocento Sans"/>
                <a:sym typeface="Quattrocento Sans"/>
              </a:rPr>
              <a:t>Do you know the dates for the Modern period?</a:t>
            </a:r>
            <a:endParaRPr b="1" sz="2000">
              <a:solidFill>
                <a:schemeClr val="lt1"/>
              </a:solidFill>
              <a:latin typeface="Quattrocento Sans"/>
              <a:ea typeface="Quattrocento Sans"/>
              <a:cs typeface="Quattrocento Sans"/>
              <a:sym typeface="Quattrocento Sans"/>
            </a:endParaRPr>
          </a:p>
        </p:txBody>
      </p:sp>
      <p:sp>
        <p:nvSpPr>
          <p:cNvPr id="227" name="Google Shape;227;p6"/>
          <p:cNvSpPr txBox="1"/>
          <p:nvPr/>
        </p:nvSpPr>
        <p:spPr>
          <a:xfrm>
            <a:off x="2391508" y="1233439"/>
            <a:ext cx="347685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1700-Present day!</a:t>
            </a:r>
            <a:endParaRPr b="1" sz="2000">
              <a:solidFill>
                <a:schemeClr val="lt1"/>
              </a:solidFill>
              <a:latin typeface="Quattrocento Sans"/>
              <a:ea typeface="Quattrocento Sans"/>
              <a:cs typeface="Quattrocento Sans"/>
              <a:sym typeface="Quattrocento Sans"/>
            </a:endParaRPr>
          </a:p>
        </p:txBody>
      </p:sp>
      <p:sp>
        <p:nvSpPr>
          <p:cNvPr id="228" name="Google Shape;228;p6"/>
          <p:cNvSpPr/>
          <p:nvPr/>
        </p:nvSpPr>
        <p:spPr>
          <a:xfrm>
            <a:off x="858203" y="2183115"/>
            <a:ext cx="10020319" cy="3980329"/>
          </a:xfrm>
          <a:prstGeom prst="rect">
            <a:avLst/>
          </a:prstGeom>
          <a:solidFill>
            <a:schemeClr val="lt1"/>
          </a:solidFill>
          <a:ln cap="rnd" cmpd="sng" w="15875">
            <a:solidFill>
              <a:srgbClr val="8932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stria"/>
              <a:ea typeface="Lustria"/>
              <a:cs typeface="Lustria"/>
              <a:sym typeface="Lustria"/>
            </a:endParaRPr>
          </a:p>
        </p:txBody>
      </p:sp>
      <p:pic>
        <p:nvPicPr>
          <p:cNvPr descr="Screen Clipping" id="229" name="Google Shape;229;p6"/>
          <p:cNvPicPr preferRelativeResize="0"/>
          <p:nvPr/>
        </p:nvPicPr>
        <p:blipFill rotWithShape="1">
          <a:blip r:embed="rId3">
            <a:alphaModFix/>
          </a:blip>
          <a:srcRect b="554" l="31522" r="19330" t="6737"/>
          <a:stretch/>
        </p:blipFill>
        <p:spPr>
          <a:xfrm>
            <a:off x="1539862" y="2183115"/>
            <a:ext cx="968188" cy="3763505"/>
          </a:xfrm>
          <a:prstGeom prst="rect">
            <a:avLst/>
          </a:prstGeom>
          <a:noFill/>
          <a:ln>
            <a:noFill/>
          </a:ln>
        </p:spPr>
      </p:pic>
      <p:sp>
        <p:nvSpPr>
          <p:cNvPr id="230" name="Google Shape;230;p6"/>
          <p:cNvSpPr txBox="1"/>
          <p:nvPr/>
        </p:nvSpPr>
        <p:spPr>
          <a:xfrm>
            <a:off x="8078279" y="69983"/>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telescope</a:t>
            </a:r>
            <a:endParaRPr b="1" sz="2000">
              <a:solidFill>
                <a:schemeClr val="lt1"/>
              </a:solidFill>
              <a:latin typeface="Quattrocento Sans"/>
              <a:ea typeface="Quattrocento Sans"/>
              <a:cs typeface="Quattrocento Sans"/>
              <a:sym typeface="Quattrocento Sans"/>
            </a:endParaRPr>
          </a:p>
        </p:txBody>
      </p:sp>
      <p:pic>
        <p:nvPicPr>
          <p:cNvPr id="231" name="Google Shape;231;p6"/>
          <p:cNvPicPr preferRelativeResize="0"/>
          <p:nvPr/>
        </p:nvPicPr>
        <p:blipFill rotWithShape="1">
          <a:blip r:embed="rId4">
            <a:alphaModFix/>
          </a:blip>
          <a:srcRect b="14886" l="16953" r="16287" t="23450"/>
          <a:stretch/>
        </p:blipFill>
        <p:spPr>
          <a:xfrm>
            <a:off x="2985246" y="4374816"/>
            <a:ext cx="1812596" cy="1924385"/>
          </a:xfrm>
          <a:prstGeom prst="rect">
            <a:avLst/>
          </a:prstGeom>
          <a:noFill/>
          <a:ln>
            <a:noFill/>
          </a:ln>
        </p:spPr>
      </p:pic>
      <p:sp>
        <p:nvSpPr>
          <p:cNvPr id="232" name="Google Shape;232;p6"/>
          <p:cNvSpPr txBox="1"/>
          <p:nvPr/>
        </p:nvSpPr>
        <p:spPr>
          <a:xfrm>
            <a:off x="8176122" y="402020"/>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A cup used to drink wine from</a:t>
            </a:r>
            <a:endParaRPr b="1" sz="2000">
              <a:solidFill>
                <a:schemeClr val="lt1"/>
              </a:solidFill>
              <a:latin typeface="Quattrocento Sans"/>
              <a:ea typeface="Quattrocento Sans"/>
              <a:cs typeface="Quattrocento Sans"/>
              <a:sym typeface="Quattrocento Sans"/>
            </a:endParaRPr>
          </a:p>
        </p:txBody>
      </p:sp>
      <p:pic>
        <p:nvPicPr>
          <p:cNvPr descr="Screen Clipping" id="233" name="Google Shape;233;p6"/>
          <p:cNvPicPr preferRelativeResize="0"/>
          <p:nvPr/>
        </p:nvPicPr>
        <p:blipFill rotWithShape="1">
          <a:blip r:embed="rId5">
            <a:alphaModFix/>
          </a:blip>
          <a:srcRect b="11929" l="19041" r="0" t="9364"/>
          <a:stretch/>
        </p:blipFill>
        <p:spPr>
          <a:xfrm>
            <a:off x="4502205" y="1825307"/>
            <a:ext cx="3246904" cy="2474259"/>
          </a:xfrm>
          <a:prstGeom prst="rect">
            <a:avLst/>
          </a:prstGeom>
          <a:noFill/>
          <a:ln>
            <a:noFill/>
          </a:ln>
        </p:spPr>
      </p:pic>
      <p:sp>
        <p:nvSpPr>
          <p:cNvPr id="234" name="Google Shape;234;p6"/>
          <p:cNvSpPr txBox="1"/>
          <p:nvPr/>
        </p:nvSpPr>
        <p:spPr>
          <a:xfrm>
            <a:off x="7960969" y="741678"/>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baby walker</a:t>
            </a:r>
            <a:endParaRPr b="1" sz="2000">
              <a:solidFill>
                <a:schemeClr val="lt1"/>
              </a:solidFill>
              <a:latin typeface="Quattrocento Sans"/>
              <a:ea typeface="Quattrocento Sans"/>
              <a:cs typeface="Quattrocento Sans"/>
              <a:sym typeface="Quattrocento Sans"/>
            </a:endParaRPr>
          </a:p>
        </p:txBody>
      </p:sp>
      <p:pic>
        <p:nvPicPr>
          <p:cNvPr id="235" name="Google Shape;235;p6"/>
          <p:cNvPicPr preferRelativeResize="0"/>
          <p:nvPr/>
        </p:nvPicPr>
        <p:blipFill rotWithShape="1">
          <a:blip r:embed="rId6">
            <a:alphaModFix/>
          </a:blip>
          <a:srcRect b="0" l="0" r="0" t="0"/>
          <a:stretch/>
        </p:blipFill>
        <p:spPr>
          <a:xfrm>
            <a:off x="8699862" y="2759058"/>
            <a:ext cx="2093427" cy="1684790"/>
          </a:xfrm>
          <a:prstGeom prst="rect">
            <a:avLst/>
          </a:prstGeom>
          <a:noFill/>
          <a:ln>
            <a:noFill/>
          </a:ln>
        </p:spPr>
      </p:pic>
      <p:sp>
        <p:nvSpPr>
          <p:cNvPr id="236" name="Google Shape;236;p6"/>
          <p:cNvSpPr txBox="1"/>
          <p:nvPr/>
        </p:nvSpPr>
        <p:spPr>
          <a:xfrm>
            <a:off x="8102666" y="1043180"/>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television from the 1980s</a:t>
            </a:r>
            <a:endParaRPr b="1" sz="2000">
              <a:solidFill>
                <a:schemeClr val="lt1"/>
              </a:solidFill>
              <a:latin typeface="Quattrocento Sans"/>
              <a:ea typeface="Quattrocento Sans"/>
              <a:cs typeface="Quattrocento Sans"/>
              <a:sym typeface="Quattrocento Sans"/>
            </a:endParaRPr>
          </a:p>
        </p:txBody>
      </p:sp>
      <p:sp>
        <p:nvSpPr>
          <p:cNvPr id="237" name="Google Shape;237;p6"/>
          <p:cNvSpPr txBox="1"/>
          <p:nvPr/>
        </p:nvSpPr>
        <p:spPr>
          <a:xfrm>
            <a:off x="8102666" y="1353266"/>
            <a:ext cx="387937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A stethoscope</a:t>
            </a:r>
            <a:endParaRPr/>
          </a:p>
        </p:txBody>
      </p:sp>
      <p:sp>
        <p:nvSpPr>
          <p:cNvPr id="238" name="Google Shape;238;p6"/>
          <p:cNvSpPr txBox="1"/>
          <p:nvPr/>
        </p:nvSpPr>
        <p:spPr>
          <a:xfrm>
            <a:off x="925586" y="2501153"/>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1.</a:t>
            </a:r>
            <a:endParaRPr b="1" sz="2000">
              <a:solidFill>
                <a:schemeClr val="dk1"/>
              </a:solidFill>
              <a:latin typeface="Quattrocento Sans"/>
              <a:ea typeface="Quattrocento Sans"/>
              <a:cs typeface="Quattrocento Sans"/>
              <a:sym typeface="Quattrocento Sans"/>
            </a:endParaRPr>
          </a:p>
        </p:txBody>
      </p:sp>
      <p:sp>
        <p:nvSpPr>
          <p:cNvPr id="239" name="Google Shape;239;p6"/>
          <p:cNvSpPr txBox="1"/>
          <p:nvPr/>
        </p:nvSpPr>
        <p:spPr>
          <a:xfrm>
            <a:off x="2531495" y="4389956"/>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2.</a:t>
            </a:r>
            <a:endParaRPr b="1" sz="2000">
              <a:solidFill>
                <a:schemeClr val="dk1"/>
              </a:solidFill>
              <a:latin typeface="Quattrocento Sans"/>
              <a:ea typeface="Quattrocento Sans"/>
              <a:cs typeface="Quattrocento Sans"/>
              <a:sym typeface="Quattrocento Sans"/>
            </a:endParaRPr>
          </a:p>
        </p:txBody>
      </p:sp>
      <p:sp>
        <p:nvSpPr>
          <p:cNvPr id="240" name="Google Shape;240;p6"/>
          <p:cNvSpPr txBox="1"/>
          <p:nvPr/>
        </p:nvSpPr>
        <p:spPr>
          <a:xfrm>
            <a:off x="4053621" y="2428485"/>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3.</a:t>
            </a:r>
            <a:endParaRPr b="1" sz="2000">
              <a:solidFill>
                <a:schemeClr val="dk1"/>
              </a:solidFill>
              <a:latin typeface="Quattrocento Sans"/>
              <a:ea typeface="Quattrocento Sans"/>
              <a:cs typeface="Quattrocento Sans"/>
              <a:sym typeface="Quattrocento Sans"/>
            </a:endParaRPr>
          </a:p>
        </p:txBody>
      </p:sp>
      <p:sp>
        <p:nvSpPr>
          <p:cNvPr id="241" name="Google Shape;241;p6"/>
          <p:cNvSpPr txBox="1"/>
          <p:nvPr/>
        </p:nvSpPr>
        <p:spPr>
          <a:xfrm>
            <a:off x="7017104" y="4812396"/>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4.</a:t>
            </a:r>
            <a:endParaRPr b="1" sz="2000">
              <a:solidFill>
                <a:schemeClr val="dk1"/>
              </a:solidFill>
              <a:latin typeface="Quattrocento Sans"/>
              <a:ea typeface="Quattrocento Sans"/>
              <a:cs typeface="Quattrocento Sans"/>
              <a:sym typeface="Quattrocento Sans"/>
            </a:endParaRPr>
          </a:p>
        </p:txBody>
      </p:sp>
      <p:sp>
        <p:nvSpPr>
          <p:cNvPr id="242" name="Google Shape;242;p6"/>
          <p:cNvSpPr txBox="1"/>
          <p:nvPr/>
        </p:nvSpPr>
        <p:spPr>
          <a:xfrm>
            <a:off x="7960969" y="2626889"/>
            <a:ext cx="430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Quattrocento Sans"/>
                <a:ea typeface="Quattrocento Sans"/>
                <a:cs typeface="Quattrocento Sans"/>
                <a:sym typeface="Quattrocento Sans"/>
              </a:rPr>
              <a:t>5.</a:t>
            </a:r>
            <a:endParaRPr b="1" sz="2000">
              <a:solidFill>
                <a:schemeClr val="dk1"/>
              </a:solidFill>
              <a:latin typeface="Quattrocento Sans"/>
              <a:ea typeface="Quattrocento Sans"/>
              <a:cs typeface="Quattrocento Sans"/>
              <a:sym typeface="Quattrocento Sans"/>
            </a:endParaRPr>
          </a:p>
        </p:txBody>
      </p:sp>
      <p:pic>
        <p:nvPicPr>
          <p:cNvPr id="243" name="Google Shape;243;p6"/>
          <p:cNvPicPr preferRelativeResize="0"/>
          <p:nvPr/>
        </p:nvPicPr>
        <p:blipFill rotWithShape="1">
          <a:blip r:embed="rId7">
            <a:alphaModFix/>
          </a:blip>
          <a:srcRect b="8459" l="16512" r="5585" t="11657"/>
          <a:stretch/>
        </p:blipFill>
        <p:spPr>
          <a:xfrm>
            <a:off x="7658946" y="4476517"/>
            <a:ext cx="2359019" cy="1811903"/>
          </a:xfrm>
          <a:prstGeom prst="rect">
            <a:avLst/>
          </a:prstGeom>
          <a:noFill/>
          <a:ln>
            <a:noFill/>
          </a:ln>
        </p:spPr>
      </p:pic>
      <p:sp>
        <p:nvSpPr>
          <p:cNvPr id="244" name="Google Shape;244;p6"/>
          <p:cNvSpPr txBox="1"/>
          <p:nvPr/>
        </p:nvSpPr>
        <p:spPr>
          <a:xfrm>
            <a:off x="138274" y="6239025"/>
            <a:ext cx="1170206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lt1"/>
                </a:solidFill>
                <a:latin typeface="Quattrocento Sans"/>
                <a:ea typeface="Quattrocento Sans"/>
                <a:cs typeface="Quattrocento Sans"/>
                <a:sym typeface="Quattrocento Sans"/>
              </a:rPr>
              <a:t> Expert historian question: What do these objects tell us about what was important to people in the Modern period?</a:t>
            </a:r>
            <a:endParaRPr b="1" sz="2000">
              <a:solidFill>
                <a:schemeClr val="lt1"/>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7">
                                            <p:txEl>
                                              <p:pRg end="0" st="0"/>
                                            </p:txEl>
                                          </p:spTgt>
                                        </p:tgtEl>
                                        <p:attrNameLst>
                                          <p:attrName>style.visibility</p:attrName>
                                        </p:attrNameLst>
                                      </p:cBhvr>
                                      <p:to>
                                        <p:strVal val="visible"/>
                                      </p:to>
                                    </p:set>
                                    <p:anim calcmode="lin" valueType="num">
                                      <p:cBhvr additive="base">
                                        <p:cTn dur="500"/>
                                        <p:tgtEl>
                                          <p:spTgt spid="22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500"/>
                                        <p:tgtEl>
                                          <p:spTgt spid="2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500"/>
                                        <p:tgtEl>
                                          <p:spTgt spid="23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500"/>
                                        <p:tgtEl>
                                          <p:spTgt spid="2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500"/>
                                        <p:tgtEl>
                                          <p:spTgt spid="2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7"/>
          <p:cNvSpPr txBox="1"/>
          <p:nvPr/>
        </p:nvSpPr>
        <p:spPr>
          <a:xfrm>
            <a:off x="2036848" y="156754"/>
            <a:ext cx="8438606" cy="495520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chemeClr val="dk1"/>
                </a:solidFill>
                <a:latin typeface="Quattrocento Sans"/>
                <a:ea typeface="Quattrocento Sans"/>
                <a:cs typeface="Quattrocento Sans"/>
                <a:sym typeface="Quattrocento Sans"/>
              </a:rPr>
              <a:t>Competition!!!!!</a:t>
            </a:r>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We would like you to create your own time capsule showing a visitor from outer space what life is like on Earth in 2021. </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You need to select either take photographs or upload images of objects you choose and explain why you have chosen that particular object to help explain what life is like on Earth. You may want to think about including:</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 </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Technology you use</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Favourite foods</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Places you visit</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What your school is like</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How you like to dress</a:t>
            </a:r>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Everyday objects</a:t>
            </a:r>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None/>
            </a:pPr>
            <a:r>
              <a:rPr b="1" lang="en-GB" sz="1800">
                <a:solidFill>
                  <a:schemeClr val="dk1"/>
                </a:solidFill>
                <a:latin typeface="Quattrocento Sans"/>
                <a:ea typeface="Quattrocento Sans"/>
                <a:cs typeface="Quattrocento Sans"/>
                <a:sym typeface="Quattrocento Sans"/>
              </a:rPr>
              <a:t>Make it as interesting, creative and informative as you can and then upload it to the portal!</a:t>
            </a:r>
            <a:endParaRPr b="1" sz="1800">
              <a:solidFill>
                <a:schemeClr val="dk1"/>
              </a:solidFill>
              <a:latin typeface="Quattrocento Sans"/>
              <a:ea typeface="Quattrocento Sans"/>
              <a:cs typeface="Quattrocento Sans"/>
              <a:sym typeface="Quattrocento Sans"/>
            </a:endParaRPr>
          </a:p>
        </p:txBody>
      </p:sp>
      <p:pic>
        <p:nvPicPr>
          <p:cNvPr id="250" name="Google Shape;250;p7"/>
          <p:cNvPicPr preferRelativeResize="0"/>
          <p:nvPr/>
        </p:nvPicPr>
        <p:blipFill rotWithShape="1">
          <a:blip r:embed="rId3">
            <a:alphaModFix/>
          </a:blip>
          <a:srcRect b="0" l="0" r="0" t="0"/>
          <a:stretch/>
        </p:blipFill>
        <p:spPr>
          <a:xfrm rot="618932">
            <a:off x="10157373" y="1751349"/>
            <a:ext cx="1803114" cy="2748649"/>
          </a:xfrm>
          <a:prstGeom prst="rect">
            <a:avLst/>
          </a:prstGeom>
          <a:noFill/>
          <a:ln>
            <a:noFill/>
          </a:ln>
        </p:spPr>
      </p:pic>
      <p:pic>
        <p:nvPicPr>
          <p:cNvPr id="251" name="Google Shape;251;p7"/>
          <p:cNvPicPr preferRelativeResize="0"/>
          <p:nvPr/>
        </p:nvPicPr>
        <p:blipFill rotWithShape="1">
          <a:blip r:embed="rId4">
            <a:alphaModFix/>
          </a:blip>
          <a:srcRect b="0" l="0" r="0" t="0"/>
          <a:stretch/>
        </p:blipFill>
        <p:spPr>
          <a:xfrm>
            <a:off x="273875" y="5179829"/>
            <a:ext cx="2962275" cy="1543050"/>
          </a:xfrm>
          <a:prstGeom prst="rect">
            <a:avLst/>
          </a:prstGeom>
          <a:noFill/>
          <a:ln>
            <a:noFill/>
          </a:ln>
        </p:spPr>
      </p:pic>
      <p:pic>
        <p:nvPicPr>
          <p:cNvPr id="252" name="Google Shape;252;p7"/>
          <p:cNvPicPr preferRelativeResize="0"/>
          <p:nvPr/>
        </p:nvPicPr>
        <p:blipFill rotWithShape="1">
          <a:blip r:embed="rId5">
            <a:alphaModFix/>
          </a:blip>
          <a:srcRect b="0" l="0" r="0" t="0"/>
          <a:stretch/>
        </p:blipFill>
        <p:spPr>
          <a:xfrm>
            <a:off x="10170914" y="156754"/>
            <a:ext cx="1776005" cy="1092926"/>
          </a:xfrm>
          <a:prstGeom prst="rect">
            <a:avLst/>
          </a:prstGeom>
          <a:noFill/>
          <a:ln>
            <a:noFill/>
          </a:ln>
        </p:spPr>
      </p:pic>
      <p:pic>
        <p:nvPicPr>
          <p:cNvPr id="253" name="Google Shape;253;p7"/>
          <p:cNvPicPr preferRelativeResize="0"/>
          <p:nvPr/>
        </p:nvPicPr>
        <p:blipFill rotWithShape="1">
          <a:blip r:embed="rId6">
            <a:alphaModFix/>
          </a:blip>
          <a:srcRect b="0" l="0" r="0" t="0"/>
          <a:stretch/>
        </p:blipFill>
        <p:spPr>
          <a:xfrm>
            <a:off x="90482" y="0"/>
            <a:ext cx="1780186" cy="1091279"/>
          </a:xfrm>
          <a:prstGeom prst="rect">
            <a:avLst/>
          </a:prstGeom>
          <a:noFill/>
          <a:ln>
            <a:noFill/>
          </a:ln>
        </p:spPr>
      </p:pic>
      <p:sp>
        <p:nvSpPr>
          <p:cNvPr id="254" name="Google Shape;254;p7"/>
          <p:cNvSpPr/>
          <p:nvPr/>
        </p:nvSpPr>
        <p:spPr>
          <a:xfrm>
            <a:off x="484850" y="2312075"/>
            <a:ext cx="4087368" cy="1844964"/>
          </a:xfrm>
          <a:prstGeom prst="irregularSeal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700"/>
              <a:t>COMPETITION TASK !!!</a:t>
            </a:r>
            <a:endParaRPr b="1" sz="1700"/>
          </a:p>
        </p:txBody>
      </p:sp>
      <p:sp>
        <p:nvSpPr>
          <p:cNvPr id="255" name="Google Shape;255;p7"/>
          <p:cNvSpPr txBox="1"/>
          <p:nvPr/>
        </p:nvSpPr>
        <p:spPr>
          <a:xfrm>
            <a:off x="221250" y="6076375"/>
            <a:ext cx="11749500" cy="6465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t>TAKE A PHOTO OF YOUR  TIME CAPSULE AND CLICK HERE TO UPLOAD IT TO THE PORTAL TO WIN A FREE BREAKFAST AND TO ENTER THE PRIZE DRAW !!!</a:t>
            </a:r>
            <a:endParaRPr b="1"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9"/>
          <p:cNvSpPr txBox="1"/>
          <p:nvPr/>
        </p:nvSpPr>
        <p:spPr>
          <a:xfrm>
            <a:off x="2690948" y="2766036"/>
            <a:ext cx="7654834"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p:txBody>
      </p:sp>
      <p:sp>
        <p:nvSpPr>
          <p:cNvPr id="261" name="Google Shape;261;p9"/>
          <p:cNvSpPr/>
          <p:nvPr/>
        </p:nvSpPr>
        <p:spPr>
          <a:xfrm>
            <a:off x="3100252" y="2766036"/>
            <a:ext cx="6096000"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Thank you for joining us on our hunt through the time capsules-we hope you enjoyed exploring the past together.</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t/>
            </a:r>
            <a:endParaRPr b="1" sz="1800">
              <a:solidFill>
                <a:schemeClr val="dk1"/>
              </a:solidFill>
              <a:latin typeface="Quattrocento Sans"/>
              <a:ea typeface="Quattrocento Sans"/>
              <a:cs typeface="Quattrocento Sans"/>
              <a:sym typeface="Quattrocento Sans"/>
            </a:endParaRPr>
          </a:p>
          <a:p>
            <a:pPr indent="0" lvl="0" marL="0" marR="0" rtl="0" algn="ctr">
              <a:spcBef>
                <a:spcPts val="0"/>
              </a:spcBef>
              <a:spcAft>
                <a:spcPts val="0"/>
              </a:spcAft>
              <a:buNone/>
            </a:pPr>
            <a:r>
              <a:rPr b="1" lang="en-GB" sz="1800">
                <a:solidFill>
                  <a:schemeClr val="dk1"/>
                </a:solidFill>
                <a:latin typeface="Quattrocento Sans"/>
                <a:ea typeface="Quattrocento Sans"/>
                <a:cs typeface="Quattrocento Sans"/>
                <a:sym typeface="Quattrocento Sans"/>
              </a:rPr>
              <a:t>We look forward to welcoming you to the History department in September!</a:t>
            </a:r>
            <a:endParaRPr/>
          </a:p>
        </p:txBody>
      </p:sp>
      <p:pic>
        <p:nvPicPr>
          <p:cNvPr id="262" name="Google Shape;262;p9"/>
          <p:cNvPicPr preferRelativeResize="0"/>
          <p:nvPr/>
        </p:nvPicPr>
        <p:blipFill rotWithShape="1">
          <a:blip r:embed="rId3">
            <a:alphaModFix/>
          </a:blip>
          <a:srcRect b="13890" l="10046" r="9390" t="6971"/>
          <a:stretch/>
        </p:blipFill>
        <p:spPr>
          <a:xfrm>
            <a:off x="5172890" y="221667"/>
            <a:ext cx="2312127" cy="2452928"/>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2021-06-24T13:18:04Z</dcterms:created>
  <dc:creator>Sarah Goldsworthy</dc:creator>
</cp:coreProperties>
</file>