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8"/>
  </p:notesMasterIdLst>
  <p:sldIdLst>
    <p:sldId id="327" r:id="rId2"/>
    <p:sldId id="287" r:id="rId3"/>
    <p:sldId id="326" r:id="rId4"/>
    <p:sldId id="339" r:id="rId5"/>
    <p:sldId id="325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7" r:id="rId15"/>
    <p:sldId id="338" r:id="rId16"/>
    <p:sldId id="336" r:id="rId17"/>
  </p:sldIdLst>
  <p:sldSz cx="9144000" cy="6858000" type="screen4x3"/>
  <p:notesSz cx="6858000" cy="9144000"/>
  <p:custShowLst>
    <p:custShow name="Systems" id="0">
      <p:sldLst/>
    </p:custShow>
    <p:custShow name="Embedded Systems" id="1">
      <p:sldLst/>
    </p:custShow>
    <p:custShow name="Reliability" id="2">
      <p:sldLst/>
    </p:custShow>
    <p:custShow name="Standards" id="3">
      <p:sldLst/>
    </p:custShow>
    <p:custShow name="Regulation" id="4">
      <p:sldLst/>
    </p:custShow>
    <p:custShow name="Environment" id="5">
      <p:sldLst/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6" autoAdjust="0"/>
  </p:normalViewPr>
  <p:slideViewPr>
    <p:cSldViewPr snapToGrid="0" snapToObjects="1">
      <p:cViewPr varScale="1">
        <p:scale>
          <a:sx n="90" d="100"/>
          <a:sy n="90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553FB94-9455-4E59-856D-402EA96BA9CC}" type="datetimeFigureOut">
              <a:rPr lang="en-US" altLang="en-US"/>
              <a:pPr>
                <a:defRPr/>
              </a:pPr>
              <a:t>1/15/2018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F5FCCCC-6693-4D5C-86D4-AFB961807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60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216"/>
            <a:ext cx="8229600" cy="495994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2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389938" cy="8524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6813"/>
            <a:ext cx="8389938" cy="49593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3200" dirty="0" smtClean="0"/>
              <a:t>Research as many Open Source and Proprietary Operating Systems as you can.</a:t>
            </a:r>
          </a:p>
          <a:p>
            <a:pPr>
              <a:spcAft>
                <a:spcPts val="1200"/>
              </a:spcAft>
            </a:pPr>
            <a:r>
              <a:rPr lang="en-GB" sz="3200" dirty="0" smtClean="0"/>
              <a:t>Can you find at least 10 of each?</a:t>
            </a:r>
          </a:p>
          <a:p>
            <a:pPr>
              <a:spcAft>
                <a:spcPts val="1200"/>
              </a:spcAft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47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763"/>
            <a:ext cx="8389938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 Software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Proprietary Software is licenced software.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It generally costs money to buy.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You have the confidence of the program being produced by a ‘professional’ company.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Proprietary software generally has many features built into one program.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Proprietary Software will have official updates, support, upgrades and fixes released.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 Software - Benefits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300114"/>
            <a:ext cx="8229600" cy="427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 smtClean="0"/>
              <a:t>Generally provide free customer support.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Meet professional standards.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Always someone to go back to if you have problems.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Generally likely to be more tailored to market needs.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Bugs, Security fixes etc., are more likely to be fixed faster.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May be broader and contain more features.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9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3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 Software - Drawbacks</a:t>
            </a:r>
            <a:endParaRPr lang="en-GB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66216"/>
            <a:ext cx="8389938" cy="49599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Cost may be significant.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Limited to expansion by only what is available.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Reliant on one company – what if it goes bust?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May not fully meet the needs of the customer.</a:t>
            </a:r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3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37"/>
            <a:ext cx="8389938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2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in small groups of two.</a:t>
            </a:r>
          </a:p>
          <a:p>
            <a:r>
              <a:rPr lang="en-GB" dirty="0" smtClean="0"/>
              <a:t>Think of as many different applications and programs as you can.</a:t>
            </a:r>
          </a:p>
          <a:p>
            <a:r>
              <a:rPr lang="en-GB" dirty="0" smtClean="0"/>
              <a:t>Identify a proprietary version, and an open source version which do the ‘same thing’.</a:t>
            </a:r>
          </a:p>
          <a:p>
            <a:r>
              <a:rPr lang="en-GB" dirty="0" smtClean="0"/>
              <a:t>E.g. Operating System: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Microsoft Office v Linux/Gnu.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4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37"/>
            <a:ext cx="8389938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Style Question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school uses off the shelf, proprietary software for managing pupils' attendance, and customised, open source software for managing pupils' examinations.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Describe the difference between proprietary and open source software</a:t>
            </a:r>
            <a:r>
              <a:rPr lang="en-GB" dirty="0" smtClean="0"/>
              <a:t>. </a:t>
            </a:r>
            <a:r>
              <a:rPr lang="en-GB" b="1" dirty="0" smtClean="0"/>
              <a:t>[2 marks]</a:t>
            </a:r>
            <a:endParaRPr lang="en-GB" b="1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368"/>
            <a:ext cx="8389938" cy="44369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Style Question - Answer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673332"/>
            <a:ext cx="8454044" cy="5452832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Proprietary software cannot be copied / altered (without permission of the copyright owner)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Open source software can be modified (provided it remains open source)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Proprietary software is distributed only as a compiled program / source code not available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Open source software is distributed with its source code</a:t>
            </a:r>
            <a:r>
              <a:rPr lang="en-GB" dirty="0" smtClean="0"/>
              <a:t>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/>
              <a:t>Mark </a:t>
            </a:r>
            <a:r>
              <a:rPr lang="en-GB" dirty="0"/>
              <a:t>in pairs</a:t>
            </a:r>
          </a:p>
        </p:txBody>
      </p:sp>
    </p:spTree>
    <p:extLst>
      <p:ext uri="{BB962C8B-B14F-4D97-AF65-F5344CB8AC3E}">
        <p14:creationId xmlns:p14="http://schemas.microsoft.com/office/powerpoint/2010/main" val="29408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Pair and Share.</a:t>
            </a:r>
          </a:p>
          <a:p>
            <a:endParaRPr lang="en-GB" dirty="0" smtClean="0"/>
          </a:p>
          <a:p>
            <a:r>
              <a:rPr lang="en-GB" dirty="0" smtClean="0"/>
              <a:t>Pair up with a buddy: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Talk for 1 minute on Proprietary Software.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Swap around.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Discuss if, between you, you think that you have missed anything.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dirty="0" smtClean="0"/>
              <a:t>Then do the same thing for Open Source.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1340768"/>
            <a:ext cx="7848872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917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Computer System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886200"/>
            <a:ext cx="6526212" cy="17526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Calibri" pitchFamily="34" charset="0"/>
              </a:rPr>
              <a:t>1.8 Legal, Ethical and Environmental Issues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024546" y="6210370"/>
            <a:ext cx="5507719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100" dirty="0" err="1" smtClean="0"/>
              <a:t>Mr</a:t>
            </a:r>
            <a:r>
              <a:rPr lang="en-US" sz="1100" dirty="0" smtClean="0"/>
              <a:t> A Jalloh ICT/</a:t>
            </a:r>
            <a:r>
              <a:rPr lang="en-US" sz="1100" dirty="0" err="1" smtClean="0"/>
              <a:t>Computing@MCA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Picture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Why do you think that some people would bother to create software for free?</a:t>
            </a:r>
          </a:p>
          <a:p>
            <a:r>
              <a:rPr lang="en-GB" dirty="0" smtClean="0"/>
              <a:t>Do you think there could be any ethical issues that may arise from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Vs Propriety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081547"/>
            <a:ext cx="8229600" cy="4959947"/>
          </a:xfrm>
        </p:spPr>
        <p:txBody>
          <a:bodyPr/>
          <a:lstStyle/>
          <a:p>
            <a:pPr lvl="0"/>
            <a:r>
              <a:rPr lang="en-GB" dirty="0" smtClean="0"/>
              <a:t>With open source the user is given access to the source code. While with propriety software the user do not have access to the source code</a:t>
            </a:r>
          </a:p>
          <a:p>
            <a:pPr lvl="0"/>
            <a:r>
              <a:rPr lang="en-GB" dirty="0" smtClean="0"/>
              <a:t>With open the user can customize the end product while with propriety the user cannot customize the end product.</a:t>
            </a:r>
          </a:p>
          <a:p>
            <a:pPr lvl="0"/>
            <a:r>
              <a:rPr lang="en-GB" dirty="0" smtClean="0"/>
              <a:t>With propriety software you need a licence to use it while with open sources no licence is required.</a:t>
            </a:r>
          </a:p>
          <a:p>
            <a:pPr lvl="0"/>
            <a:r>
              <a:rPr lang="en-GB" dirty="0" smtClean="0"/>
              <a:t>Open source required technical understanding to adapt while propriety do not require technical understanding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2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10064" y="1166216"/>
            <a:ext cx="8601959" cy="2953297"/>
          </a:xfrm>
        </p:spPr>
        <p:txBody>
          <a:bodyPr/>
          <a:lstStyle/>
          <a:p>
            <a:pPr lvl="0"/>
            <a:r>
              <a:rPr lang="en-GB" dirty="0"/>
              <a:t>Understand what is meant by open source software.</a:t>
            </a:r>
          </a:p>
          <a:p>
            <a:pPr lvl="0"/>
            <a:r>
              <a:rPr lang="en-GB" dirty="0"/>
              <a:t>Understand what is meant by proprietary software.</a:t>
            </a:r>
          </a:p>
          <a:p>
            <a:pPr lvl="0"/>
            <a:r>
              <a:rPr lang="en-GB" dirty="0"/>
              <a:t>Understand what they are legally allowed to do with open source and proprietary software.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0064" y="4383464"/>
            <a:ext cx="860195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62061" y="4390783"/>
            <a:ext cx="25922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Keywords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852" y="5457664"/>
            <a:ext cx="224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Open </a:t>
            </a:r>
            <a:r>
              <a:rPr lang="en-GB" sz="2800" dirty="0" smtClean="0"/>
              <a:t>source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3997775" y="5196914"/>
            <a:ext cx="1944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Proprietary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6259407" y="6092742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Implications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42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table about open source and proprietary software.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Tick which statement applies to which software.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mtClean="0"/>
              <a:t>Open Source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Open Source generally allows users access to the code to edit/change themselves.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It is usually free to download Open Source software.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You may be able to edit and distribute the updated changes you make to Open Source Software.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mtClean="0"/>
              <a:t>Open Source - Benefits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353423"/>
            <a:ext cx="8229600" cy="478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 smtClean="0"/>
              <a:t>Users can edit and customise software freely.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There is generally a very strong social support forum if you need help.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Usually free and good for companies with limited budgets.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Allows collaboration with other people who may want the same modifications.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Better versions of the software (i.e. less buggy) may appear faster than proprietary software.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- Drawbacks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090800"/>
            <a:ext cx="8229600" cy="54796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Relies on support networks of other users.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To edit the code, you need expert knowledge.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De-bugging can be hard as no one person is necessarily responsible for the software.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May not evolve in a strict timeframe and may not have regular updates.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May need to buy in external support.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Could be more open to exploitation through users adding in malicious code.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0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Them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3824</TotalTime>
  <Words>727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6</vt:i4>
      </vt:variant>
    </vt:vector>
  </HeadingPairs>
  <TitlesOfParts>
    <vt:vector size="26" baseType="lpstr">
      <vt:lpstr>ＭＳ Ｐゴシック</vt:lpstr>
      <vt:lpstr>Arial</vt:lpstr>
      <vt:lpstr>Calibri</vt:lpstr>
      <vt:lpstr>3_Office Theme</vt:lpstr>
      <vt:lpstr>Starter Activity</vt:lpstr>
      <vt:lpstr>Computer System</vt:lpstr>
      <vt:lpstr>Big Picture</vt:lpstr>
      <vt:lpstr>Open Source Vs Propriety </vt:lpstr>
      <vt:lpstr>Learning Intentions</vt:lpstr>
      <vt:lpstr>Activity</vt:lpstr>
      <vt:lpstr>Open Source</vt:lpstr>
      <vt:lpstr>Open Source - Benefits</vt:lpstr>
      <vt:lpstr>Open Source - Drawbacks</vt:lpstr>
      <vt:lpstr>Proprietary Software</vt:lpstr>
      <vt:lpstr>Proprietary Software - Benefits</vt:lpstr>
      <vt:lpstr>Proprietary Software - Drawbacks</vt:lpstr>
      <vt:lpstr>Activity 2 </vt:lpstr>
      <vt:lpstr>Exam Style Question</vt:lpstr>
      <vt:lpstr>Exam Style Question - Answer</vt:lpstr>
      <vt:lpstr>Plenary</vt:lpstr>
      <vt:lpstr>Systems</vt:lpstr>
      <vt:lpstr>Embedded Systems</vt:lpstr>
      <vt:lpstr>Reliability</vt:lpstr>
      <vt:lpstr>Standards</vt:lpstr>
      <vt:lpstr>Regulation</vt:lpstr>
      <vt:lpstr>Environment</vt:lpstr>
    </vt:vector>
  </TitlesOfParts>
  <Company>Hodder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Jalloh</dc:creator>
  <cp:lastModifiedBy>Ahmad Jalloh</cp:lastModifiedBy>
  <cp:revision>106</cp:revision>
  <dcterms:created xsi:type="dcterms:W3CDTF">2012-09-03T13:24:17Z</dcterms:created>
  <dcterms:modified xsi:type="dcterms:W3CDTF">2018-01-15T16:07:47Z</dcterms:modified>
</cp:coreProperties>
</file>